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8.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9.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theme/theme11.xml" ContentType="application/vnd.openxmlformats-officedocument.theme+xml"/>
  <Override PartName="/ppt/slideLayouts/slideLayout112.xml" ContentType="application/vnd.openxmlformats-officedocument.presentationml.slideLayout+xml"/>
  <Override PartName="/ppt/theme/theme12.xml" ContentType="application/vnd.openxmlformats-officedocument.theme+xml"/>
  <Override PartName="/ppt/slideLayouts/slideLayout113.xml" ContentType="application/vnd.openxmlformats-officedocument.presentationml.slideLayout+xml"/>
  <Override PartName="/ppt/theme/theme13.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4.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4"/>
    <p:sldMasterId id="2147484223" r:id="rId5"/>
    <p:sldMasterId id="2147484236" r:id="rId6"/>
    <p:sldMasterId id="2147484248" r:id="rId7"/>
    <p:sldMasterId id="2147484260" r:id="rId8"/>
    <p:sldMasterId id="2147484263" r:id="rId9"/>
    <p:sldMasterId id="2147484275" r:id="rId10"/>
    <p:sldMasterId id="2147484288" r:id="rId11"/>
    <p:sldMasterId id="2147484301" r:id="rId12"/>
    <p:sldMasterId id="2147484313" r:id="rId13"/>
    <p:sldMasterId id="2147484331" r:id="rId14"/>
    <p:sldMasterId id="2147484334" r:id="rId15"/>
    <p:sldMasterId id="2147484336" r:id="rId16"/>
    <p:sldMasterId id="2147484339" r:id="rId17"/>
    <p:sldMasterId id="2147484351" r:id="rId18"/>
  </p:sldMasterIdLst>
  <p:notesMasterIdLst>
    <p:notesMasterId r:id="rId91"/>
  </p:notesMasterIdLst>
  <p:handoutMasterIdLst>
    <p:handoutMasterId r:id="rId92"/>
  </p:handoutMasterIdLst>
  <p:sldIdLst>
    <p:sldId id="543" r:id="rId19"/>
    <p:sldId id="545" r:id="rId20"/>
    <p:sldId id="546" r:id="rId21"/>
    <p:sldId id="547" r:id="rId22"/>
    <p:sldId id="599" r:id="rId23"/>
    <p:sldId id="554" r:id="rId24"/>
    <p:sldId id="555" r:id="rId25"/>
    <p:sldId id="548" r:id="rId26"/>
    <p:sldId id="551" r:id="rId27"/>
    <p:sldId id="549" r:id="rId28"/>
    <p:sldId id="620" r:id="rId29"/>
    <p:sldId id="559" r:id="rId30"/>
    <p:sldId id="593" r:id="rId31"/>
    <p:sldId id="573" r:id="rId32"/>
    <p:sldId id="574" r:id="rId33"/>
    <p:sldId id="560" r:id="rId34"/>
    <p:sldId id="594" r:id="rId35"/>
    <p:sldId id="610" r:id="rId36"/>
    <p:sldId id="611" r:id="rId37"/>
    <p:sldId id="616" r:id="rId38"/>
    <p:sldId id="617" r:id="rId39"/>
    <p:sldId id="612" r:id="rId40"/>
    <p:sldId id="613" r:id="rId41"/>
    <p:sldId id="614" r:id="rId42"/>
    <p:sldId id="615" r:id="rId43"/>
    <p:sldId id="618" r:id="rId44"/>
    <p:sldId id="619" r:id="rId45"/>
    <p:sldId id="556" r:id="rId46"/>
    <p:sldId id="561" r:id="rId47"/>
    <p:sldId id="562" r:id="rId48"/>
    <p:sldId id="595" r:id="rId49"/>
    <p:sldId id="565" r:id="rId50"/>
    <p:sldId id="596" r:id="rId51"/>
    <p:sldId id="566" r:id="rId52"/>
    <p:sldId id="567" r:id="rId53"/>
    <p:sldId id="557" r:id="rId54"/>
    <p:sldId id="568" r:id="rId55"/>
    <p:sldId id="597" r:id="rId56"/>
    <p:sldId id="600" r:id="rId57"/>
    <p:sldId id="601" r:id="rId58"/>
    <p:sldId id="602" r:id="rId59"/>
    <p:sldId id="603" r:id="rId60"/>
    <p:sldId id="571" r:id="rId61"/>
    <p:sldId id="572" r:id="rId62"/>
    <p:sldId id="569" r:id="rId63"/>
    <p:sldId id="570" r:id="rId64"/>
    <p:sldId id="575" r:id="rId65"/>
    <p:sldId id="576" r:id="rId66"/>
    <p:sldId id="558" r:id="rId67"/>
    <p:sldId id="577" r:id="rId68"/>
    <p:sldId id="578" r:id="rId69"/>
    <p:sldId id="604" r:id="rId70"/>
    <p:sldId id="608" r:id="rId71"/>
    <p:sldId id="606" r:id="rId72"/>
    <p:sldId id="607" r:id="rId73"/>
    <p:sldId id="605" r:id="rId74"/>
    <p:sldId id="579" r:id="rId75"/>
    <p:sldId id="580" r:id="rId76"/>
    <p:sldId id="581" r:id="rId77"/>
    <p:sldId id="582" r:id="rId78"/>
    <p:sldId id="583" r:id="rId79"/>
    <p:sldId id="584" r:id="rId80"/>
    <p:sldId id="585" r:id="rId81"/>
    <p:sldId id="586" r:id="rId82"/>
    <p:sldId id="587" r:id="rId83"/>
    <p:sldId id="588" r:id="rId84"/>
    <p:sldId id="589" r:id="rId85"/>
    <p:sldId id="590" r:id="rId86"/>
    <p:sldId id="591" r:id="rId87"/>
    <p:sldId id="592" r:id="rId88"/>
    <p:sldId id="609" r:id="rId89"/>
    <p:sldId id="344" r:id="rId90"/>
  </p:sldIdLst>
  <p:sldSz cx="9144000" cy="6858000" type="screen4x3"/>
  <p:notesSz cx="6858000" cy="9144000"/>
  <p:defaultTextStyle>
    <a:defPPr>
      <a:defRPr lang="en-US"/>
    </a:defPPr>
    <a:lvl1pPr algn="l" rtl="0" fontAlgn="base">
      <a:lnSpc>
        <a:spcPct val="95000"/>
      </a:lnSpc>
      <a:spcBef>
        <a:spcPct val="0"/>
      </a:spcBef>
      <a:spcAft>
        <a:spcPct val="35000"/>
      </a:spcAft>
      <a:buClr>
        <a:schemeClr val="accent1"/>
      </a:buClr>
      <a:buChar char="•"/>
      <a:defRPr sz="2000" kern="1200">
        <a:solidFill>
          <a:schemeClr val="tx1"/>
        </a:solidFill>
        <a:latin typeface="Arial" charset="0"/>
        <a:ea typeface="Arial Unicode MS" pitchFamily="34" charset="-128"/>
        <a:cs typeface="Arial Unicode MS" pitchFamily="34" charset="-128"/>
      </a:defRPr>
    </a:lvl1pPr>
    <a:lvl2pPr marL="457200" algn="l" rtl="0" fontAlgn="base">
      <a:lnSpc>
        <a:spcPct val="95000"/>
      </a:lnSpc>
      <a:spcBef>
        <a:spcPct val="0"/>
      </a:spcBef>
      <a:spcAft>
        <a:spcPct val="35000"/>
      </a:spcAft>
      <a:buClr>
        <a:schemeClr val="accent1"/>
      </a:buClr>
      <a:buChar char="•"/>
      <a:defRPr sz="2000" kern="1200">
        <a:solidFill>
          <a:schemeClr val="tx1"/>
        </a:solidFill>
        <a:latin typeface="Arial" charset="0"/>
        <a:ea typeface="Arial Unicode MS" pitchFamily="34" charset="-128"/>
        <a:cs typeface="Arial Unicode MS" pitchFamily="34" charset="-128"/>
      </a:defRPr>
    </a:lvl2pPr>
    <a:lvl3pPr marL="914400" algn="l" rtl="0" fontAlgn="base">
      <a:lnSpc>
        <a:spcPct val="95000"/>
      </a:lnSpc>
      <a:spcBef>
        <a:spcPct val="0"/>
      </a:spcBef>
      <a:spcAft>
        <a:spcPct val="35000"/>
      </a:spcAft>
      <a:buClr>
        <a:schemeClr val="accent1"/>
      </a:buClr>
      <a:buChar char="•"/>
      <a:defRPr sz="2000" kern="1200">
        <a:solidFill>
          <a:schemeClr val="tx1"/>
        </a:solidFill>
        <a:latin typeface="Arial" charset="0"/>
        <a:ea typeface="Arial Unicode MS" pitchFamily="34" charset="-128"/>
        <a:cs typeface="Arial Unicode MS" pitchFamily="34" charset="-128"/>
      </a:defRPr>
    </a:lvl3pPr>
    <a:lvl4pPr marL="1371600" algn="l" rtl="0" fontAlgn="base">
      <a:lnSpc>
        <a:spcPct val="95000"/>
      </a:lnSpc>
      <a:spcBef>
        <a:spcPct val="0"/>
      </a:spcBef>
      <a:spcAft>
        <a:spcPct val="35000"/>
      </a:spcAft>
      <a:buClr>
        <a:schemeClr val="accent1"/>
      </a:buClr>
      <a:buChar char="•"/>
      <a:defRPr sz="2000" kern="1200">
        <a:solidFill>
          <a:schemeClr val="tx1"/>
        </a:solidFill>
        <a:latin typeface="Arial" charset="0"/>
        <a:ea typeface="Arial Unicode MS" pitchFamily="34" charset="-128"/>
        <a:cs typeface="Arial Unicode MS" pitchFamily="34" charset="-128"/>
      </a:defRPr>
    </a:lvl4pPr>
    <a:lvl5pPr marL="1828800" algn="l" rtl="0" fontAlgn="base">
      <a:lnSpc>
        <a:spcPct val="95000"/>
      </a:lnSpc>
      <a:spcBef>
        <a:spcPct val="0"/>
      </a:spcBef>
      <a:spcAft>
        <a:spcPct val="35000"/>
      </a:spcAft>
      <a:buClr>
        <a:schemeClr val="accent1"/>
      </a:buClr>
      <a:buChar char="•"/>
      <a:defRPr sz="20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0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0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0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000" kern="1200">
        <a:solidFill>
          <a:schemeClr val="tx1"/>
        </a:solidFill>
        <a:latin typeface="Arial" charset="0"/>
        <a:ea typeface="Arial Unicode MS" pitchFamily="34" charset="-128"/>
        <a:cs typeface="Arial Unicode MS" pitchFamily="34"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ECE1"/>
    <a:srgbClr val="080808"/>
    <a:srgbClr val="CCCCFF"/>
    <a:srgbClr val="787ABA"/>
    <a:srgbClr val="6666FF"/>
    <a:srgbClr val="66CCFF"/>
    <a:srgbClr val="D08B00"/>
    <a:srgbClr val="FFCC66"/>
    <a:srgbClr val="CCFF99"/>
    <a:srgbClr val="E0E9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66" autoAdjust="0"/>
    <p:restoredTop sz="87389" autoAdjust="0"/>
  </p:normalViewPr>
  <p:slideViewPr>
    <p:cSldViewPr snapToGrid="0">
      <p:cViewPr>
        <p:scale>
          <a:sx n="100" d="100"/>
          <a:sy n="100" d="100"/>
        </p:scale>
        <p:origin x="-965" y="-58"/>
      </p:cViewPr>
      <p:guideLst>
        <p:guide orient="horz" pos="605"/>
        <p:guide orient="horz" pos="778"/>
        <p:guide orient="horz" pos="3888"/>
        <p:guide pos="2880"/>
        <p:guide pos="288"/>
        <p:guide pos="547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6" d="100"/>
          <a:sy n="56"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63" Type="http://schemas.openxmlformats.org/officeDocument/2006/relationships/slide" Target="slides/slide45.xml"/><Relationship Id="rId68" Type="http://schemas.openxmlformats.org/officeDocument/2006/relationships/slide" Target="slides/slide50.xml"/><Relationship Id="rId76" Type="http://schemas.openxmlformats.org/officeDocument/2006/relationships/slide" Target="slides/slide58.xml"/><Relationship Id="rId84" Type="http://schemas.openxmlformats.org/officeDocument/2006/relationships/slide" Target="slides/slide66.xml"/><Relationship Id="rId89" Type="http://schemas.openxmlformats.org/officeDocument/2006/relationships/slide" Target="slides/slide71.xml"/><Relationship Id="rId7" Type="http://schemas.openxmlformats.org/officeDocument/2006/relationships/slideMaster" Target="slideMasters/slideMaster4.xml"/><Relationship Id="rId71" Type="http://schemas.openxmlformats.org/officeDocument/2006/relationships/slide" Target="slides/slide53.xml"/><Relationship Id="rId9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slide" Target="slides/slide48.xml"/><Relationship Id="rId74" Type="http://schemas.openxmlformats.org/officeDocument/2006/relationships/slide" Target="slides/slide56.xml"/><Relationship Id="rId79" Type="http://schemas.openxmlformats.org/officeDocument/2006/relationships/slide" Target="slides/slide61.xml"/><Relationship Id="rId87" Type="http://schemas.openxmlformats.org/officeDocument/2006/relationships/slide" Target="slides/slide69.xml"/><Relationship Id="rId5" Type="http://schemas.openxmlformats.org/officeDocument/2006/relationships/slideMaster" Target="slideMasters/slideMaster2.xml"/><Relationship Id="rId61" Type="http://schemas.openxmlformats.org/officeDocument/2006/relationships/slide" Target="slides/slide43.xml"/><Relationship Id="rId82" Type="http://schemas.openxmlformats.org/officeDocument/2006/relationships/slide" Target="slides/slide64.xml"/><Relationship Id="rId90" Type="http://schemas.openxmlformats.org/officeDocument/2006/relationships/slide" Target="slides/slide72.xml"/><Relationship Id="rId95" Type="http://schemas.openxmlformats.org/officeDocument/2006/relationships/theme" Target="theme/theme1.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slide" Target="slides/slide51.xml"/><Relationship Id="rId77" Type="http://schemas.openxmlformats.org/officeDocument/2006/relationships/slide" Target="slides/slide59.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slide" Target="slides/slide54.xml"/><Relationship Id="rId80" Type="http://schemas.openxmlformats.org/officeDocument/2006/relationships/slide" Target="slides/slide62.xml"/><Relationship Id="rId85" Type="http://schemas.openxmlformats.org/officeDocument/2006/relationships/slide" Target="slides/slide67.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slide" Target="slides/slide57.xml"/><Relationship Id="rId83" Type="http://schemas.openxmlformats.org/officeDocument/2006/relationships/slide" Target="slides/slide65.xml"/><Relationship Id="rId88" Type="http://schemas.openxmlformats.org/officeDocument/2006/relationships/slide" Target="slides/slide70.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slide" Target="slides/slide60.xml"/><Relationship Id="rId81" Type="http://schemas.openxmlformats.org/officeDocument/2006/relationships/slide" Target="slides/slide63.xml"/><Relationship Id="rId86" Type="http://schemas.openxmlformats.org/officeDocument/2006/relationships/slide" Target="slides/slide68.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eaLnBrk="0" hangingPunct="0">
              <a:lnSpc>
                <a:spcPct val="100000"/>
              </a:lnSpc>
              <a:spcAft>
                <a:spcPct val="0"/>
              </a:spcAft>
              <a:buClrTx/>
              <a:buFontTx/>
              <a:buNone/>
              <a:defRPr sz="1200">
                <a:latin typeface="Arial" charset="0"/>
              </a:defRPr>
            </a:lvl1pPr>
          </a:lstStyle>
          <a:p>
            <a:pPr>
              <a:defRPr/>
            </a:pPr>
            <a:endParaRPr lang="en-US" dirty="0"/>
          </a:p>
        </p:txBody>
      </p:sp>
      <p:sp>
        <p:nvSpPr>
          <p:cNvPr id="24579" name="Rectangle 3"/>
          <p:cNvSpPr>
            <a:spLocks noGrp="1" noChangeArrowheads="1"/>
          </p:cNvSpPr>
          <p:nvPr>
            <p:ph type="dt" sz="quarter" idx="1"/>
          </p:nvPr>
        </p:nvSpPr>
        <p:spPr bwMode="auto">
          <a:xfrm>
            <a:off x="3886200" y="0"/>
            <a:ext cx="2971800"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algn="r" eaLnBrk="0" hangingPunct="0">
              <a:lnSpc>
                <a:spcPct val="100000"/>
              </a:lnSpc>
              <a:spcAft>
                <a:spcPct val="0"/>
              </a:spcAft>
              <a:buClrTx/>
              <a:buFontTx/>
              <a:buNone/>
              <a:defRPr sz="1200">
                <a:latin typeface="Arial" charset="0"/>
              </a:defRPr>
            </a:lvl1pPr>
          </a:lstStyle>
          <a:p>
            <a:pPr>
              <a:defRPr/>
            </a:pPr>
            <a:endParaRPr lang="en-US" dirty="0"/>
          </a:p>
        </p:txBody>
      </p:sp>
      <p:sp>
        <p:nvSpPr>
          <p:cNvPr id="24580" name="Rectangle 4"/>
          <p:cNvSpPr>
            <a:spLocks noGrp="1" noChangeArrowheads="1"/>
          </p:cNvSpPr>
          <p:nvPr>
            <p:ph type="ftr" sz="quarter" idx="2"/>
          </p:nvPr>
        </p:nvSpPr>
        <p:spPr bwMode="auto">
          <a:xfrm>
            <a:off x="0" y="8686800"/>
            <a:ext cx="2971800" cy="457200"/>
          </a:xfrm>
          <a:prstGeom prst="rect">
            <a:avLst/>
          </a:prstGeom>
          <a:noFill/>
          <a:ln>
            <a:noFill/>
          </a:ln>
          <a:extLst/>
        </p:spPr>
        <p:txBody>
          <a:bodyPr vert="horz" wrap="square" lIns="91440" tIns="45720" rIns="91440" bIns="45720" numCol="1" anchor="b" anchorCtr="0" compatLnSpc="1">
            <a:prstTxWarp prst="textNoShape">
              <a:avLst/>
            </a:prstTxWarp>
          </a:bodyPr>
          <a:lstStyle>
            <a:lvl1pPr eaLnBrk="0" hangingPunct="0">
              <a:lnSpc>
                <a:spcPct val="100000"/>
              </a:lnSpc>
              <a:spcAft>
                <a:spcPct val="0"/>
              </a:spcAft>
              <a:buClrTx/>
              <a:buFontTx/>
              <a:buNone/>
              <a:defRPr sz="1200">
                <a:latin typeface="Arial" charset="0"/>
              </a:defRPr>
            </a:lvl1pPr>
          </a:lstStyle>
          <a:p>
            <a:pPr>
              <a:defRPr/>
            </a:pPr>
            <a:endParaRPr lang="en-US" dirty="0"/>
          </a:p>
        </p:txBody>
      </p:sp>
      <p:sp>
        <p:nvSpPr>
          <p:cNvPr id="24581" name="Rectangle 5"/>
          <p:cNvSpPr>
            <a:spLocks noGrp="1" noChangeArrowheads="1"/>
          </p:cNvSpPr>
          <p:nvPr>
            <p:ph type="sldNum" sz="quarter" idx="3"/>
          </p:nvPr>
        </p:nvSpPr>
        <p:spPr bwMode="auto">
          <a:xfrm>
            <a:off x="3886200" y="8686800"/>
            <a:ext cx="2971800" cy="457200"/>
          </a:xfrm>
          <a:prstGeom prst="rect">
            <a:avLst/>
          </a:prstGeom>
          <a:noFill/>
          <a:ln>
            <a:noFill/>
          </a:ln>
          <a:extLst/>
        </p:spPr>
        <p:txBody>
          <a:bodyPr vert="horz" wrap="square" lIns="91440" tIns="45720" rIns="91440" bIns="45720" numCol="1" anchor="b" anchorCtr="0" compatLnSpc="1">
            <a:prstTxWarp prst="textNoShape">
              <a:avLst/>
            </a:prstTxWarp>
          </a:bodyPr>
          <a:lstStyle>
            <a:lvl1pPr algn="r" eaLnBrk="0" hangingPunct="0">
              <a:lnSpc>
                <a:spcPct val="100000"/>
              </a:lnSpc>
              <a:spcAft>
                <a:spcPct val="0"/>
              </a:spcAft>
              <a:buClrTx/>
              <a:buFontTx/>
              <a:buNone/>
              <a:defRPr sz="1200">
                <a:latin typeface="Arial" charset="0"/>
              </a:defRPr>
            </a:lvl1pPr>
          </a:lstStyle>
          <a:p>
            <a:pPr>
              <a:defRPr/>
            </a:pPr>
            <a:fld id="{D3B5C716-FA4B-4BF9-8759-8D5C30EFF223}" type="slidenum">
              <a:rPr lang="en-US"/>
              <a:pPr>
                <a:defRPr/>
              </a:pPr>
              <a:t>‹#›</a:t>
            </a:fld>
            <a:endParaRPr lang="en-US" dirty="0"/>
          </a:p>
        </p:txBody>
      </p:sp>
    </p:spTree>
    <p:extLst>
      <p:ext uri="{BB962C8B-B14F-4D97-AF65-F5344CB8AC3E}">
        <p14:creationId xmlns:p14="http://schemas.microsoft.com/office/powerpoint/2010/main" val="26630057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eaLnBrk="0" hangingPunct="0">
              <a:lnSpc>
                <a:spcPct val="100000"/>
              </a:lnSpc>
              <a:spcAft>
                <a:spcPct val="0"/>
              </a:spcAft>
              <a:buClrTx/>
              <a:buFontTx/>
              <a:buNone/>
              <a:defRPr sz="1200">
                <a:latin typeface="Arial" charset="0"/>
              </a:defRPr>
            </a:lvl1pPr>
          </a:lstStyle>
          <a:p>
            <a:pPr>
              <a:defRPr/>
            </a:pPr>
            <a:endParaRPr lang="en-US" dirty="0"/>
          </a:p>
        </p:txBody>
      </p:sp>
      <p:sp>
        <p:nvSpPr>
          <p:cNvPr id="3075" name="Rectangle 3"/>
          <p:cNvSpPr>
            <a:spLocks noGrp="1" noChangeArrowheads="1"/>
          </p:cNvSpPr>
          <p:nvPr>
            <p:ph type="dt" idx="1"/>
          </p:nvPr>
        </p:nvSpPr>
        <p:spPr bwMode="auto">
          <a:xfrm>
            <a:off x="3886200" y="0"/>
            <a:ext cx="2971800"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algn="r" eaLnBrk="0" hangingPunct="0">
              <a:lnSpc>
                <a:spcPct val="100000"/>
              </a:lnSpc>
              <a:spcAft>
                <a:spcPct val="0"/>
              </a:spcAft>
              <a:buClrTx/>
              <a:buFontTx/>
              <a:buNone/>
              <a:defRPr sz="1200">
                <a:latin typeface="Arial" charset="0"/>
              </a:defRPr>
            </a:lvl1pPr>
          </a:lstStyle>
          <a:p>
            <a:pPr>
              <a:defRPr/>
            </a:pPr>
            <a:endParaRPr lang="en-US" dirty="0"/>
          </a:p>
        </p:txBody>
      </p:sp>
      <p:sp>
        <p:nvSpPr>
          <p:cNvPr id="983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a:noFill/>
          </a:ln>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a:noFill/>
          </a:ln>
          <a:extLst/>
        </p:spPr>
        <p:txBody>
          <a:bodyPr vert="horz" wrap="square" lIns="91440" tIns="45720" rIns="91440" bIns="45720" numCol="1" anchor="b" anchorCtr="0" compatLnSpc="1">
            <a:prstTxWarp prst="textNoShape">
              <a:avLst/>
            </a:prstTxWarp>
          </a:bodyPr>
          <a:lstStyle>
            <a:lvl1pPr eaLnBrk="0" hangingPunct="0">
              <a:lnSpc>
                <a:spcPct val="100000"/>
              </a:lnSpc>
              <a:spcAft>
                <a:spcPct val="0"/>
              </a:spcAft>
              <a:buClrTx/>
              <a:buFontTx/>
              <a:buNone/>
              <a:defRPr sz="1200">
                <a:latin typeface="Arial" charset="0"/>
              </a:defRPr>
            </a:lvl1pPr>
          </a:lstStyle>
          <a:p>
            <a:pPr>
              <a:defRPr/>
            </a:pPr>
            <a:endParaRPr lang="en-US" dirty="0"/>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a:noFill/>
          </a:ln>
          <a:extLst/>
        </p:spPr>
        <p:txBody>
          <a:bodyPr vert="horz" wrap="square" lIns="91440" tIns="45720" rIns="91440" bIns="45720" numCol="1" anchor="b" anchorCtr="0" compatLnSpc="1">
            <a:prstTxWarp prst="textNoShape">
              <a:avLst/>
            </a:prstTxWarp>
          </a:bodyPr>
          <a:lstStyle>
            <a:lvl1pPr algn="r" eaLnBrk="0" hangingPunct="0">
              <a:lnSpc>
                <a:spcPct val="100000"/>
              </a:lnSpc>
              <a:spcAft>
                <a:spcPct val="0"/>
              </a:spcAft>
              <a:buClrTx/>
              <a:buFontTx/>
              <a:buNone/>
              <a:defRPr sz="1200">
                <a:latin typeface="Arial" charset="0"/>
              </a:defRPr>
            </a:lvl1pPr>
          </a:lstStyle>
          <a:p>
            <a:pPr>
              <a:defRPr/>
            </a:pPr>
            <a:fld id="{CB0B8E16-B8FF-467E-999D-513CEB2D58DC}" type="slidenum">
              <a:rPr lang="en-US"/>
              <a:pPr>
                <a:defRPr/>
              </a:pPr>
              <a:t>‹#›</a:t>
            </a:fld>
            <a:endParaRPr lang="en-US" dirty="0"/>
          </a:p>
        </p:txBody>
      </p:sp>
    </p:spTree>
    <p:extLst>
      <p:ext uri="{BB962C8B-B14F-4D97-AF65-F5344CB8AC3E}">
        <p14:creationId xmlns:p14="http://schemas.microsoft.com/office/powerpoint/2010/main" val="1584935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Arial Unicode MS" pitchFamily="34" charset="-128"/>
        <a:cs typeface="Arial Unicode MS" pitchFamily="34" charset="-128"/>
      </a:defRPr>
    </a:lvl1pPr>
    <a:lvl2pPr marL="457200" algn="l" rtl="0" eaLnBrk="0" fontAlgn="base" hangingPunct="0">
      <a:spcBef>
        <a:spcPct val="30000"/>
      </a:spcBef>
      <a:spcAft>
        <a:spcPct val="0"/>
      </a:spcAft>
      <a:defRPr sz="1200" kern="1200">
        <a:solidFill>
          <a:schemeClr val="tx1"/>
        </a:solidFill>
        <a:latin typeface="Arial" charset="0"/>
        <a:ea typeface="Arial Unicode MS" pitchFamily="34" charset="-128"/>
        <a:cs typeface="Arial Unicode MS" pitchFamily="34" charset="-128"/>
      </a:defRPr>
    </a:lvl2pPr>
    <a:lvl3pPr marL="914400" algn="l" rtl="0" eaLnBrk="0" fontAlgn="base" hangingPunct="0">
      <a:spcBef>
        <a:spcPct val="30000"/>
      </a:spcBef>
      <a:spcAft>
        <a:spcPct val="0"/>
      </a:spcAft>
      <a:defRPr sz="1200" kern="1200">
        <a:solidFill>
          <a:schemeClr val="tx1"/>
        </a:solidFill>
        <a:latin typeface="Arial" charset="0"/>
        <a:ea typeface="Arial Unicode MS" pitchFamily="34" charset="-128"/>
        <a:cs typeface="Arial Unicode MS" pitchFamily="34" charset="-128"/>
      </a:defRPr>
    </a:lvl3pPr>
    <a:lvl4pPr marL="1371600" algn="l" rtl="0" eaLnBrk="0" fontAlgn="base" hangingPunct="0">
      <a:spcBef>
        <a:spcPct val="30000"/>
      </a:spcBef>
      <a:spcAft>
        <a:spcPct val="0"/>
      </a:spcAft>
      <a:defRPr sz="1200" kern="1200">
        <a:solidFill>
          <a:schemeClr val="tx1"/>
        </a:solidFill>
        <a:latin typeface="Arial" charset="0"/>
        <a:ea typeface="Arial Unicode MS" pitchFamily="34" charset="-128"/>
        <a:cs typeface="Arial Unicode MS" pitchFamily="34" charset="-128"/>
      </a:defRPr>
    </a:lvl4pPr>
    <a:lvl5pPr marL="1828800" algn="l" rtl="0" eaLnBrk="0" fontAlgn="base" hangingPunct="0">
      <a:spcBef>
        <a:spcPct val="30000"/>
      </a:spcBef>
      <a:spcAft>
        <a:spcPct val="0"/>
      </a:spcAft>
      <a:defRPr sz="12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chemeClr val="bg1"/>
                </a:solidFill>
                <a:latin typeface="Arial" pitchFamily="34" charset="0"/>
                <a:ea typeface="Geneva" charset="-128"/>
              </a:defRPr>
            </a:lvl1pPr>
            <a:lvl2pPr marL="742950" indent="-285750">
              <a:defRPr sz="1400" b="1">
                <a:solidFill>
                  <a:schemeClr val="bg1"/>
                </a:solidFill>
                <a:latin typeface="Arial" pitchFamily="34" charset="0"/>
                <a:ea typeface="Geneva" charset="-128"/>
              </a:defRPr>
            </a:lvl2pPr>
            <a:lvl3pPr marL="1143000" indent="-228600">
              <a:defRPr sz="1400" b="1">
                <a:solidFill>
                  <a:schemeClr val="bg1"/>
                </a:solidFill>
                <a:latin typeface="Arial" pitchFamily="34" charset="0"/>
                <a:ea typeface="Geneva" charset="-128"/>
              </a:defRPr>
            </a:lvl3pPr>
            <a:lvl4pPr marL="1600200" indent="-228600">
              <a:defRPr sz="1400" b="1">
                <a:solidFill>
                  <a:schemeClr val="bg1"/>
                </a:solidFill>
                <a:latin typeface="Arial" pitchFamily="34" charset="0"/>
                <a:ea typeface="Geneva" charset="-128"/>
              </a:defRPr>
            </a:lvl4pPr>
            <a:lvl5pPr marL="2057400" indent="-228600">
              <a:defRPr sz="1400" b="1">
                <a:solidFill>
                  <a:schemeClr val="bg1"/>
                </a:solidFill>
                <a:latin typeface="Arial" pitchFamily="34" charset="0"/>
                <a:ea typeface="Geneva" charset="-128"/>
              </a:defRPr>
            </a:lvl5pPr>
            <a:lvl6pPr marL="25146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8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90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62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fld id="{62EEE51B-66A4-465E-9332-047531A3D14E}" type="slidenum">
              <a:rPr lang="en-US" sz="1200" b="0" smtClean="0">
                <a:solidFill>
                  <a:schemeClr val="tx1"/>
                </a:solidFill>
              </a:rPr>
              <a:pPr/>
              <a:t>1</a:t>
            </a:fld>
            <a:endParaRPr lang="en-US" sz="1200" b="0" dirty="0" smtClean="0">
              <a:solidFill>
                <a:schemeClr val="tx1"/>
              </a:solidFill>
            </a:endParaRPr>
          </a:p>
        </p:txBody>
      </p:sp>
      <p:sp>
        <p:nvSpPr>
          <p:cNvPr id="68611" name="Rectangle 2"/>
          <p:cNvSpPr>
            <a:spLocks noGrp="1" noRot="1" noChangeAspect="1" noChangeArrowheads="1" noTextEdit="1"/>
          </p:cNvSpPr>
          <p:nvPr>
            <p:ph type="sldImg"/>
          </p:nvPr>
        </p:nvSpPr>
        <p:spPr>
          <a:solidFill>
            <a:srgbClr val="FFFFFF"/>
          </a:solidFill>
          <a:ln/>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smtClean="0">
              <a:latin typeface="Arial" pitchFamily="34" charset="0"/>
              <a:ea typeface="Geneva" charset="-128"/>
              <a:cs typeface="Arial Unicode MS"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B92486C-79B3-4E80-8651-6BEAC874DF4E}" type="slidenum">
              <a:rPr lang="en-US" altLang="en-US" smtClean="0"/>
              <a:pPr eaLnBrk="1" hangingPunct="1"/>
              <a:t>2</a:t>
            </a:fld>
            <a:endParaRPr lang="en-US" altLang="en-US" dirty="0" smtClean="0"/>
          </a:p>
        </p:txBody>
      </p:sp>
      <p:sp>
        <p:nvSpPr>
          <p:cNvPr id="57347" name="Rectangle 2"/>
          <p:cNvSpPr>
            <a:spLocks noGrp="1" noRot="1" noChangeAspect="1" noChangeArrowheads="1" noTextEdit="1"/>
          </p:cNvSpPr>
          <p:nvPr>
            <p:ph type="sldImg"/>
          </p:nvPr>
        </p:nvSpPr>
        <p:spPr>
          <a:xfrm>
            <a:off x="1150938" y="687388"/>
            <a:ext cx="4568825" cy="3427412"/>
          </a:xfrm>
          <a:ln/>
        </p:spPr>
      </p:sp>
      <p:sp>
        <p:nvSpPr>
          <p:cNvPr id="57348" name="Rectangle 3"/>
          <p:cNvSpPr>
            <a:spLocks noGrp="1" noChangeArrowheads="1"/>
          </p:cNvSpPr>
          <p:nvPr>
            <p:ph type="body" idx="1"/>
          </p:nvPr>
        </p:nvSpPr>
        <p:spPr>
          <a:xfrm>
            <a:off x="915988" y="4341813"/>
            <a:ext cx="5026025" cy="4114800"/>
          </a:xfrm>
          <a:noFill/>
        </p:spPr>
        <p:txBody>
          <a:bodyPr/>
          <a:lstStyle/>
          <a:p>
            <a:pPr eaLnBrk="1" hangingPunct="1"/>
            <a:r>
              <a:rPr lang="en-US" altLang="en-US" dirty="0" smtClean="0"/>
              <a:t>JSP Training Session</a:t>
            </a:r>
          </a:p>
          <a:p>
            <a:pPr eaLnBrk="1" hangingPunct="1"/>
            <a:endParaRPr lang="en-US" alt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B92486C-79B3-4E80-8651-6BEAC874DF4E}" type="slidenum">
              <a:rPr lang="en-US" altLang="en-US" smtClean="0"/>
              <a:pPr eaLnBrk="1" hangingPunct="1"/>
              <a:t>3</a:t>
            </a:fld>
            <a:endParaRPr lang="en-US" altLang="en-US" dirty="0" smtClean="0"/>
          </a:p>
        </p:txBody>
      </p:sp>
      <p:sp>
        <p:nvSpPr>
          <p:cNvPr id="57347" name="Rectangle 2"/>
          <p:cNvSpPr>
            <a:spLocks noGrp="1" noRot="1" noChangeAspect="1" noChangeArrowheads="1" noTextEdit="1"/>
          </p:cNvSpPr>
          <p:nvPr>
            <p:ph type="sldImg"/>
          </p:nvPr>
        </p:nvSpPr>
        <p:spPr>
          <a:xfrm>
            <a:off x="1150938" y="687388"/>
            <a:ext cx="4568825" cy="3427412"/>
          </a:xfrm>
          <a:ln/>
        </p:spPr>
      </p:sp>
      <p:sp>
        <p:nvSpPr>
          <p:cNvPr id="57348" name="Rectangle 3"/>
          <p:cNvSpPr>
            <a:spLocks noGrp="1" noChangeArrowheads="1"/>
          </p:cNvSpPr>
          <p:nvPr>
            <p:ph type="body" idx="1"/>
          </p:nvPr>
        </p:nvSpPr>
        <p:spPr>
          <a:xfrm>
            <a:off x="915988" y="4341813"/>
            <a:ext cx="5026025" cy="4114800"/>
          </a:xfrm>
          <a:noFill/>
        </p:spPr>
        <p:txBody>
          <a:bodyPr/>
          <a:lstStyle/>
          <a:p>
            <a:pPr eaLnBrk="1" hangingPunct="1"/>
            <a:r>
              <a:rPr lang="en-US" altLang="en-US" dirty="0" smtClean="0"/>
              <a:t>JSP Training Session</a:t>
            </a:r>
          </a:p>
          <a:p>
            <a:pPr eaLnBrk="1" hangingPunct="1"/>
            <a:endParaRPr lang="en-US" alt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0.xml"/><Relationship Id="rId4" Type="http://schemas.openxmlformats.org/officeDocument/2006/relationships/image" Target="../media/image14.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1.xml"/><Relationship Id="rId4" Type="http://schemas.openxmlformats.org/officeDocument/2006/relationships/image" Target="../media/image9.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2.xml"/><Relationship Id="rId4" Type="http://schemas.openxmlformats.org/officeDocument/2006/relationships/image" Target="../media/image9.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3.xml"/><Relationship Id="rId4" Type="http://schemas.openxmlformats.org/officeDocument/2006/relationships/image" Target="../media/image9.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4.xml"/><Relationship Id="rId4" Type="http://schemas.openxmlformats.org/officeDocument/2006/relationships/image" Target="../media/image9.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5.xml"/><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 Id="rId4"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12" descr="E:\Sakthi\United Health Group\UHG_Logo.png"/>
          <p:cNvPicPr>
            <a:picLocks noChangeAspect="1" noChangeArrowheads="1"/>
          </p:cNvPicPr>
          <p:nvPr userDrawn="1"/>
        </p:nvPicPr>
        <p:blipFill>
          <a:blip r:embed="rId2" cstate="screen"/>
          <a:srcRect/>
          <a:stretch>
            <a:fillRect/>
          </a:stretch>
        </p:blipFill>
        <p:spPr bwMode="auto">
          <a:xfrm>
            <a:off x="321173" y="349141"/>
            <a:ext cx="2239962" cy="161925"/>
          </a:xfrm>
          <a:prstGeom prst="rect">
            <a:avLst/>
          </a:prstGeom>
          <a:noFill/>
          <a:ln w="9525">
            <a:noFill/>
            <a:miter lim="800000"/>
            <a:headEnd/>
            <a:tailEnd/>
          </a:ln>
        </p:spPr>
      </p:pic>
      <p:sp>
        <p:nvSpPr>
          <p:cNvPr id="8" name="Rectangle 8"/>
          <p:cNvSpPr>
            <a:spLocks noChangeArrowheads="1"/>
          </p:cNvSpPr>
          <p:nvPr userDrawn="1"/>
        </p:nvSpPr>
        <p:spPr bwMode="auto">
          <a:xfrm>
            <a:off x="7848600" y="3059113"/>
            <a:ext cx="1295400" cy="381000"/>
          </a:xfrm>
          <a:prstGeom prst="rect">
            <a:avLst/>
          </a:prstGeom>
          <a:solidFill>
            <a:srgbClr val="D19000"/>
          </a:solidFill>
          <a:ln w="9525" algn="ctr">
            <a:noFill/>
            <a:miter lim="800000"/>
            <a:headEnd/>
            <a:tailEnd/>
          </a:ln>
        </p:spPr>
        <p:txBody>
          <a:bodyPr wrap="none" anchor="ctr"/>
          <a:lstStyle/>
          <a:p>
            <a:pPr>
              <a:defRPr/>
            </a:pPr>
            <a:endParaRPr lang="en-US" dirty="0"/>
          </a:p>
        </p:txBody>
      </p:sp>
      <p:sp>
        <p:nvSpPr>
          <p:cNvPr id="9" name="Rectangle 9"/>
          <p:cNvSpPr>
            <a:spLocks noChangeArrowheads="1"/>
          </p:cNvSpPr>
          <p:nvPr userDrawn="1"/>
        </p:nvSpPr>
        <p:spPr bwMode="auto">
          <a:xfrm>
            <a:off x="0" y="3059113"/>
            <a:ext cx="989013" cy="381000"/>
          </a:xfrm>
          <a:prstGeom prst="rect">
            <a:avLst/>
          </a:prstGeom>
          <a:solidFill>
            <a:srgbClr val="0D776E"/>
          </a:solidFill>
          <a:ln w="9525" algn="ctr">
            <a:noFill/>
            <a:miter lim="800000"/>
            <a:headEnd/>
            <a:tailEnd/>
          </a:ln>
        </p:spPr>
        <p:txBody>
          <a:bodyPr wrap="none" anchor="ctr"/>
          <a:lstStyle/>
          <a:p>
            <a:pPr>
              <a:defRPr/>
            </a:pPr>
            <a:endParaRPr lang="en-US" dirty="0"/>
          </a:p>
        </p:txBody>
      </p:sp>
      <p:sp>
        <p:nvSpPr>
          <p:cNvPr id="10" name="Rectangle 10"/>
          <p:cNvSpPr>
            <a:spLocks noChangeArrowheads="1"/>
          </p:cNvSpPr>
          <p:nvPr userDrawn="1"/>
        </p:nvSpPr>
        <p:spPr bwMode="auto">
          <a:xfrm>
            <a:off x="1028700" y="3059113"/>
            <a:ext cx="6777038" cy="381000"/>
          </a:xfrm>
          <a:prstGeom prst="rect">
            <a:avLst/>
          </a:prstGeom>
          <a:solidFill>
            <a:srgbClr val="D45D00"/>
          </a:solidFill>
          <a:ln w="9525">
            <a:noFill/>
            <a:miter lim="800000"/>
            <a:headEnd/>
            <a:tailEnd/>
          </a:ln>
        </p:spPr>
        <p:txBody>
          <a:bodyPr wrap="none" anchor="ctr"/>
          <a:lstStyle/>
          <a:p>
            <a:pPr>
              <a:defRPr/>
            </a:pPr>
            <a:endParaRPr lang="en-US" dirty="0"/>
          </a:p>
        </p:txBody>
      </p:sp>
      <p:sp>
        <p:nvSpPr>
          <p:cNvPr id="10242" name="Rectangle 2"/>
          <p:cNvSpPr>
            <a:spLocks noGrp="1" noChangeArrowheads="1"/>
          </p:cNvSpPr>
          <p:nvPr>
            <p:ph type="ctrTitle"/>
          </p:nvPr>
        </p:nvSpPr>
        <p:spPr>
          <a:xfrm>
            <a:off x="1004888" y="1933027"/>
            <a:ext cx="7680325" cy="342900"/>
          </a:xfrm>
        </p:spPr>
        <p:txBody>
          <a:bodyPr/>
          <a:lstStyle>
            <a:lvl1pPr>
              <a:spcAft>
                <a:spcPct val="20000"/>
              </a:spcAft>
              <a:defRPr sz="2000" b="0"/>
            </a:lvl1pPr>
          </a:lstStyle>
          <a:p>
            <a:pPr lvl="0"/>
            <a:r>
              <a:rPr lang="en-US" noProof="0" smtClean="0"/>
              <a:t>Click to edit Master title style</a:t>
            </a:r>
          </a:p>
        </p:txBody>
      </p:sp>
      <p:sp>
        <p:nvSpPr>
          <p:cNvPr id="10243" name="Rectangle 3"/>
          <p:cNvSpPr>
            <a:spLocks noGrp="1" noChangeArrowheads="1"/>
          </p:cNvSpPr>
          <p:nvPr>
            <p:ph type="subTitle" idx="1"/>
          </p:nvPr>
        </p:nvSpPr>
        <p:spPr>
          <a:xfrm>
            <a:off x="1004888" y="2336252"/>
            <a:ext cx="7680325" cy="547688"/>
          </a:xfrm>
        </p:spPr>
        <p:txBody>
          <a:bodyPr/>
          <a:lstStyle>
            <a:lvl1pPr marL="0" indent="0">
              <a:spcAft>
                <a:spcPct val="0"/>
              </a:spcAft>
              <a:buFontTx/>
              <a:buNone/>
              <a:defRPr sz="1200"/>
            </a:lvl1pPr>
          </a:lstStyle>
          <a:p>
            <a:pPr lvl="0"/>
            <a:r>
              <a:rPr lang="en-US" noProof="0" smtClean="0"/>
              <a:t>Click to edit Master subtitle style</a:t>
            </a:r>
          </a:p>
        </p:txBody>
      </p:sp>
      <p:pic>
        <p:nvPicPr>
          <p:cNvPr id="11" name="Picture 10" descr="GSD_logo.JPG"/>
          <p:cNvPicPr>
            <a:picLocks noChangeAspect="1"/>
          </p:cNvPicPr>
          <p:nvPr userDrawn="1"/>
        </p:nvPicPr>
        <p:blipFill>
          <a:blip r:embed="rId3" cstate="print"/>
          <a:stretch>
            <a:fillRect/>
          </a:stretch>
        </p:blipFill>
        <p:spPr>
          <a:xfrm>
            <a:off x="7535923" y="80688"/>
            <a:ext cx="1566698" cy="789478"/>
          </a:xfrm>
          <a:prstGeom prst="rect">
            <a:avLst/>
          </a:prstGeom>
        </p:spPr>
      </p:pic>
      <p:pic>
        <p:nvPicPr>
          <p:cNvPr id="13" name="Picture 5" descr="E:\Sakthi\United Health Group\bought images\dreamstime_s_13573955.jpg"/>
          <p:cNvPicPr>
            <a:picLocks noChangeAspect="1" noChangeArrowheads="1"/>
          </p:cNvPicPr>
          <p:nvPr userDrawn="1"/>
        </p:nvPicPr>
        <p:blipFill>
          <a:blip r:embed="rId4" cstate="print"/>
          <a:srcRect/>
          <a:stretch>
            <a:fillRect/>
          </a:stretch>
        </p:blipFill>
        <p:spPr bwMode="auto">
          <a:xfrm>
            <a:off x="0" y="3436938"/>
            <a:ext cx="9144000" cy="3421062"/>
          </a:xfrm>
          <a:prstGeom prst="rect">
            <a:avLst/>
          </a:prstGeom>
          <a:noFill/>
          <a:ln w="9525">
            <a:noFill/>
            <a:miter lim="800000"/>
            <a:headEnd/>
            <a:tailEnd/>
          </a:ln>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615C1E19-6E26-468A-A778-1010CA6E3BAA}" type="slidenum">
              <a:rPr lang="en-US"/>
              <a:pPr>
                <a:defRPr/>
              </a:pPr>
              <a:t>‹#›</a:t>
            </a:fld>
            <a:endParaRPr lang="en-US" dirty="0"/>
          </a:p>
        </p:txBody>
      </p:sp>
    </p:spTree>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845D4F9F-CA01-44CA-970D-9C7BE8875ACF}"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65178748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42D2096C-B1BC-44F6-B8CF-57A04B835E4A}"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77390982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B91F52BA-94B7-4B7C-A92F-6C126D008578}"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24581033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ln/>
        </p:spPr>
        <p:txBody>
          <a:bodyPr/>
          <a:lstStyle>
            <a:lvl1pPr>
              <a:defRPr/>
            </a:lvl1pPr>
          </a:lstStyle>
          <a:p>
            <a:pPr>
              <a:defRPr/>
            </a:pPr>
            <a:fld id="{518864A3-0A5A-445E-9A83-E8BA3CF626F7}"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55638200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ln/>
        </p:spPr>
        <p:txBody>
          <a:bodyPr/>
          <a:lstStyle>
            <a:lvl1pPr>
              <a:defRPr/>
            </a:lvl1pPr>
          </a:lstStyle>
          <a:p>
            <a:pPr>
              <a:defRPr/>
            </a:pPr>
            <a:fld id="{95F1FB25-8167-437F-8C5F-F94AADAC19FA}"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49556342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2"/>
          <p:cNvSpPr>
            <a:spLocks noGrp="1"/>
          </p:cNvSpPr>
          <p:nvPr>
            <p:ph idx="13"/>
          </p:nvPr>
        </p:nvSpPr>
        <p:spPr>
          <a:xfrm>
            <a:off x="4663440" y="1143000"/>
            <a:ext cx="402336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Placeholder 1"/>
          <p:cNvSpPr>
            <a:spLocks noGrp="1"/>
          </p:cNvSpPr>
          <p:nvPr>
            <p:ph type="title"/>
          </p:nvPr>
        </p:nvSpPr>
        <p:spPr>
          <a:xfrm>
            <a:off x="457200" y="190500"/>
            <a:ext cx="8229600" cy="769938"/>
          </a:xfrm>
          <a:prstGeom prst="rect">
            <a:avLst/>
          </a:prstGeom>
        </p:spPr>
        <p:txBody>
          <a:bodyPr vert="horz" lIns="0" tIns="0" rIns="0" bIns="0" rtlCol="0" anchor="b">
            <a:normAutofit/>
          </a:bodyPr>
          <a:lstStyle/>
          <a:p>
            <a:r>
              <a:rPr lang="en-US" smtClean="0"/>
              <a:t>Click to edit Master title style</a:t>
            </a:r>
            <a:endParaRPr lang="en-US"/>
          </a:p>
        </p:txBody>
      </p:sp>
    </p:spTree>
    <p:extLst>
      <p:ext uri="{BB962C8B-B14F-4D97-AF65-F5344CB8AC3E}">
        <p14:creationId xmlns:p14="http://schemas.microsoft.com/office/powerpoint/2010/main" val="81322801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2656058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3"/>
          </p:nvPr>
        </p:nvSpPr>
        <p:spPr>
          <a:xfrm>
            <a:off x="466344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2"/>
          <p:cNvSpPr>
            <a:spLocks noGrp="1"/>
          </p:cNvSpPr>
          <p:nvPr>
            <p:ph idx="14"/>
          </p:nvPr>
        </p:nvSpPr>
        <p:spPr>
          <a:xfrm>
            <a:off x="45720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2"/>
          <p:cNvSpPr>
            <a:spLocks noGrp="1"/>
          </p:cNvSpPr>
          <p:nvPr>
            <p:ph idx="15"/>
          </p:nvPr>
        </p:nvSpPr>
        <p:spPr>
          <a:xfrm>
            <a:off x="466344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a:spLocks noGrp="1"/>
          </p:cNvSpPr>
          <p:nvPr>
            <p:ph type="title"/>
          </p:nvPr>
        </p:nvSpPr>
        <p:spPr>
          <a:xfrm>
            <a:off x="457200" y="190500"/>
            <a:ext cx="8229600" cy="769938"/>
          </a:xfrm>
          <a:prstGeom prst="rect">
            <a:avLst/>
          </a:prstGeom>
        </p:spPr>
        <p:txBody>
          <a:bodyPr vert="horz" lIns="0" tIns="0" rIns="0" bIns="0" rtlCol="0" anchor="b">
            <a:normAutofit/>
          </a:bodyPr>
          <a:lstStyle/>
          <a:p>
            <a:r>
              <a:rPr lang="en-US" smtClean="0"/>
              <a:t>Click to edit Master title style</a:t>
            </a:r>
            <a:endParaRPr lang="en-US"/>
          </a:p>
        </p:txBody>
      </p:sp>
    </p:spTree>
    <p:extLst>
      <p:ext uri="{BB962C8B-B14F-4D97-AF65-F5344CB8AC3E}">
        <p14:creationId xmlns:p14="http://schemas.microsoft.com/office/powerpoint/2010/main" val="286935003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pic>
        <p:nvPicPr>
          <p:cNvPr id="12" name="Picture 7" descr="BLP0039002.JPG"/>
          <p:cNvPicPr>
            <a:picLocks noChangeAspect="1"/>
          </p:cNvPicPr>
          <p:nvPr userDrawn="1"/>
        </p:nvPicPr>
        <p:blipFill>
          <a:blip r:embed="rId2" cstate="print">
            <a:extLst>
              <a:ext uri="{28A0092B-C50C-407E-A947-70E740481C1C}">
                <a14:useLocalDpi xmlns:a14="http://schemas.microsoft.com/office/drawing/2010/main" val="0"/>
              </a:ext>
            </a:extLst>
          </a:blip>
          <a:srcRect t="25050" r="10800" b="19501"/>
          <a:stretch>
            <a:fillRect/>
          </a:stretch>
        </p:blipFill>
        <p:spPr bwMode="auto">
          <a:xfrm>
            <a:off x="0" y="1235075"/>
            <a:ext cx="9139238"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016000" y="52705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13" descr="Optum_RGB_PPT"/>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descr="Optum_ColorBand-02"/>
          <p:cNvPicPr preferRelativeResize="0">
            <a:picLocks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p:nvPr>
        </p:nvSpPr>
        <p:spPr>
          <a:xfrm>
            <a:off x="1016000" y="2456434"/>
            <a:ext cx="7772400" cy="1150366"/>
          </a:xfrm>
        </p:spPr>
        <p:txBody>
          <a:bodyPr anchor="ctr">
            <a:noAutofit/>
          </a:bodyPr>
          <a:lstStyle>
            <a:lvl1pPr algn="l">
              <a:defRPr sz="2400" b="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14062047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Divider Slide 3">
    <p:spTree>
      <p:nvGrpSpPr>
        <p:cNvPr id="1" name=""/>
        <p:cNvGrpSpPr/>
        <p:nvPr/>
      </p:nvGrpSpPr>
      <p:grpSpPr>
        <a:xfrm>
          <a:off x="0" y="0"/>
          <a:ext cx="0" cy="0"/>
          <a:chOff x="0" y="0"/>
          <a:chExt cx="0" cy="0"/>
        </a:xfrm>
      </p:grpSpPr>
      <p:sp>
        <p:nvSpPr>
          <p:cNvPr id="9" name="Rectangle 10"/>
          <p:cNvSpPr>
            <a:spLocks noChangeArrowheads="1"/>
          </p:cNvSpPr>
          <p:nvPr userDrawn="1"/>
        </p:nvSpPr>
        <p:spPr bwMode="auto">
          <a:xfrm>
            <a:off x="0" y="5097463"/>
            <a:ext cx="9144000" cy="1760537"/>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auto">
              <a:lnSpc>
                <a:spcPct val="100000"/>
              </a:lnSpc>
              <a:spcBef>
                <a:spcPts val="0"/>
              </a:spcBef>
              <a:spcAft>
                <a:spcPts val="0"/>
              </a:spcAft>
              <a:buClrTx/>
              <a:buFontTx/>
              <a:buNone/>
            </a:pPr>
            <a:endParaRPr lang="en-US" sz="1800">
              <a:solidFill>
                <a:srgbClr val="53565A"/>
              </a:solidFill>
              <a:latin typeface="Arial"/>
              <a:ea typeface="ＭＳ Ｐゴシック" charset="0"/>
              <a:cs typeface="Arial Unicode MS"/>
            </a:endParaRPr>
          </a:p>
        </p:txBody>
      </p:sp>
      <p:pic>
        <p:nvPicPr>
          <p:cNvPr id="11"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descr="Optum_RGB_PPT"/>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a:spLocks noGrp="1"/>
          </p:cNvSpPr>
          <p:nvPr>
            <p:ph type="ctrTitle"/>
          </p:nvPr>
        </p:nvSpPr>
        <p:spPr>
          <a:xfrm>
            <a:off x="1016000" y="2456434"/>
            <a:ext cx="77724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15" name="Subtitle 2"/>
          <p:cNvSpPr>
            <a:spLocks noGrp="1"/>
          </p:cNvSpPr>
          <p:nvPr>
            <p:ph type="subTitle" idx="1"/>
          </p:nvPr>
        </p:nvSpPr>
        <p:spPr>
          <a:xfrm>
            <a:off x="1016000" y="5270500"/>
            <a:ext cx="7772400" cy="1384300"/>
          </a:xfrm>
        </p:spPr>
        <p:txBody>
          <a:bodyPr>
            <a:norm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711421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6018213"/>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5613" y="152400"/>
            <a:ext cx="6019800" cy="60182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1EE75B32-59DD-4B47-916C-70BFE614318F}" type="slidenum">
              <a:rPr lang="en-US"/>
              <a:pPr>
                <a:defRPr/>
              </a:pPr>
              <a:t>‹#›</a:t>
            </a:fld>
            <a:endParaRPr lang="en-US" dirty="0"/>
          </a:p>
        </p:txBody>
      </p:sp>
    </p:spTree>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38930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13" descr="Optum_RGB_PP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5"/>
          <p:cNvSpPr>
            <a:spLocks noChangeArrowheads="1"/>
          </p:cNvSpPr>
          <p:nvPr/>
        </p:nvSpPr>
        <p:spPr bwMode="auto">
          <a:xfrm>
            <a:off x="2362200" y="6307138"/>
            <a:ext cx="274161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buClr>
                <a:srgbClr val="D45D00"/>
              </a:buClr>
            </a:pPr>
            <a:endParaRPr lang="en-US" sz="1000">
              <a:solidFill>
                <a:srgbClr val="63666A"/>
              </a:solidFill>
            </a:endParaRPr>
          </a:p>
        </p:txBody>
      </p:sp>
      <p:pic>
        <p:nvPicPr>
          <p:cNvPr id="7" name="Picture 1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Rectangle 2"/>
          <p:cNvSpPr>
            <a:spLocks noGrp="1" noChangeArrowheads="1"/>
          </p:cNvSpPr>
          <p:nvPr>
            <p:ph type="ctrTitle"/>
          </p:nvPr>
        </p:nvSpPr>
        <p:spPr>
          <a:xfrm>
            <a:off x="2362200" y="5448300"/>
            <a:ext cx="6096000" cy="342900"/>
          </a:xfrm>
        </p:spPr>
        <p:txBody>
          <a:bodyPr anchor="t"/>
          <a:lstStyle>
            <a:lvl1pPr>
              <a:defRPr sz="2000"/>
            </a:lvl1pPr>
          </a:lstStyle>
          <a:p>
            <a:r>
              <a:rPr lang="en-US" smtClean="0"/>
              <a:t>Click to edit Master title style</a:t>
            </a:r>
            <a:endParaRPr lang="en-US"/>
          </a:p>
        </p:txBody>
      </p:sp>
      <p:sp>
        <p:nvSpPr>
          <p:cNvPr id="10243" name="Rectangle 3"/>
          <p:cNvSpPr>
            <a:spLocks noGrp="1" noChangeArrowheads="1"/>
          </p:cNvSpPr>
          <p:nvPr>
            <p:ph type="subTitle" idx="1"/>
          </p:nvPr>
        </p:nvSpPr>
        <p:spPr>
          <a:xfrm>
            <a:off x="2362200" y="5791200"/>
            <a:ext cx="4800600" cy="547688"/>
          </a:xfrm>
        </p:spPr>
        <p:txBody>
          <a:bodyPr/>
          <a:lstStyle>
            <a:lvl1pPr>
              <a:spcAft>
                <a:spcPct val="0"/>
              </a:spcAft>
              <a:defRPr sz="1200"/>
            </a:lvl1pPr>
          </a:lstStyle>
          <a:p>
            <a:r>
              <a:rPr lang="en-US" smtClean="0"/>
              <a:t>Click to edit Master subtitle style</a:t>
            </a:r>
            <a:endParaRPr lang="en-US"/>
          </a:p>
        </p:txBody>
      </p:sp>
    </p:spTree>
    <p:extLst>
      <p:ext uri="{BB962C8B-B14F-4D97-AF65-F5344CB8AC3E}">
        <p14:creationId xmlns:p14="http://schemas.microsoft.com/office/powerpoint/2010/main" val="155733955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13" descr="Optum_RGB_PP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5"/>
          <p:cNvSpPr>
            <a:spLocks noChangeArrowheads="1"/>
          </p:cNvSpPr>
          <p:nvPr/>
        </p:nvSpPr>
        <p:spPr bwMode="auto">
          <a:xfrm>
            <a:off x="2362200" y="6307138"/>
            <a:ext cx="274161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buClr>
                <a:srgbClr val="D45D00"/>
              </a:buClr>
            </a:pPr>
            <a:endParaRPr lang="en-US" sz="1000">
              <a:solidFill>
                <a:srgbClr val="63666A"/>
              </a:solidFill>
            </a:endParaRPr>
          </a:p>
        </p:txBody>
      </p:sp>
      <p:pic>
        <p:nvPicPr>
          <p:cNvPr id="7" name="Picture 1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Rectangle 2"/>
          <p:cNvSpPr>
            <a:spLocks noGrp="1" noChangeArrowheads="1"/>
          </p:cNvSpPr>
          <p:nvPr>
            <p:ph type="ctrTitle"/>
          </p:nvPr>
        </p:nvSpPr>
        <p:spPr>
          <a:xfrm>
            <a:off x="2362200" y="5448300"/>
            <a:ext cx="6096000" cy="342900"/>
          </a:xfrm>
        </p:spPr>
        <p:txBody>
          <a:bodyPr anchor="t"/>
          <a:lstStyle>
            <a:lvl1pPr>
              <a:defRPr sz="2000"/>
            </a:lvl1pPr>
          </a:lstStyle>
          <a:p>
            <a:r>
              <a:rPr lang="en-US" smtClean="0"/>
              <a:t>Click to edit Master title style</a:t>
            </a:r>
            <a:endParaRPr lang="en-US"/>
          </a:p>
        </p:txBody>
      </p:sp>
      <p:sp>
        <p:nvSpPr>
          <p:cNvPr id="10243" name="Rectangle 3"/>
          <p:cNvSpPr>
            <a:spLocks noGrp="1" noChangeArrowheads="1"/>
          </p:cNvSpPr>
          <p:nvPr>
            <p:ph type="subTitle" idx="1"/>
          </p:nvPr>
        </p:nvSpPr>
        <p:spPr>
          <a:xfrm>
            <a:off x="2362200" y="5791200"/>
            <a:ext cx="4800600" cy="547688"/>
          </a:xfrm>
        </p:spPr>
        <p:txBody>
          <a:bodyPr/>
          <a:lstStyle>
            <a:lvl1pPr>
              <a:spcAft>
                <a:spcPct val="0"/>
              </a:spcAft>
              <a:defRPr sz="1200"/>
            </a:lvl1pPr>
          </a:lstStyle>
          <a:p>
            <a:r>
              <a:rPr lang="en-US" smtClean="0"/>
              <a:t>Click to edit Master subtitle style</a:t>
            </a:r>
            <a:endParaRPr lang="en-US"/>
          </a:p>
        </p:txBody>
      </p:sp>
    </p:spTree>
    <p:extLst>
      <p:ext uri="{BB962C8B-B14F-4D97-AF65-F5344CB8AC3E}">
        <p14:creationId xmlns:p14="http://schemas.microsoft.com/office/powerpoint/2010/main" val="379472984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13" descr="Optum_RGB_PP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5"/>
          <p:cNvSpPr>
            <a:spLocks noChangeArrowheads="1"/>
          </p:cNvSpPr>
          <p:nvPr/>
        </p:nvSpPr>
        <p:spPr bwMode="auto">
          <a:xfrm>
            <a:off x="2362200" y="6307138"/>
            <a:ext cx="274161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buClr>
                <a:srgbClr val="D45D00"/>
              </a:buClr>
            </a:pPr>
            <a:endParaRPr lang="en-US" sz="1000">
              <a:solidFill>
                <a:srgbClr val="63666A"/>
              </a:solidFill>
            </a:endParaRPr>
          </a:p>
        </p:txBody>
      </p:sp>
      <p:pic>
        <p:nvPicPr>
          <p:cNvPr id="7" name="Picture 1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Rectangle 2"/>
          <p:cNvSpPr>
            <a:spLocks noGrp="1" noChangeArrowheads="1"/>
          </p:cNvSpPr>
          <p:nvPr>
            <p:ph type="ctrTitle"/>
          </p:nvPr>
        </p:nvSpPr>
        <p:spPr>
          <a:xfrm>
            <a:off x="2362200" y="5448300"/>
            <a:ext cx="6096000" cy="342900"/>
          </a:xfrm>
        </p:spPr>
        <p:txBody>
          <a:bodyPr anchor="t"/>
          <a:lstStyle>
            <a:lvl1pPr>
              <a:defRPr sz="2000"/>
            </a:lvl1pPr>
          </a:lstStyle>
          <a:p>
            <a:r>
              <a:rPr lang="en-US" smtClean="0"/>
              <a:t>Click to edit Master title style</a:t>
            </a:r>
            <a:endParaRPr lang="en-US"/>
          </a:p>
        </p:txBody>
      </p:sp>
      <p:sp>
        <p:nvSpPr>
          <p:cNvPr id="10243" name="Rectangle 3"/>
          <p:cNvSpPr>
            <a:spLocks noGrp="1" noChangeArrowheads="1"/>
          </p:cNvSpPr>
          <p:nvPr>
            <p:ph type="subTitle" idx="1"/>
          </p:nvPr>
        </p:nvSpPr>
        <p:spPr>
          <a:xfrm>
            <a:off x="2362200" y="5791200"/>
            <a:ext cx="4800600" cy="547688"/>
          </a:xfrm>
        </p:spPr>
        <p:txBody>
          <a:bodyPr/>
          <a:lstStyle>
            <a:lvl1pPr>
              <a:spcAft>
                <a:spcPct val="0"/>
              </a:spcAft>
              <a:defRPr sz="1200"/>
            </a:lvl1pPr>
          </a:lstStyle>
          <a:p>
            <a:r>
              <a:rPr lang="en-US" smtClean="0"/>
              <a:t>Click to edit Master subtitle style</a:t>
            </a:r>
            <a:endParaRPr lang="en-US"/>
          </a:p>
        </p:txBody>
      </p:sp>
    </p:spTree>
    <p:extLst>
      <p:ext uri="{BB962C8B-B14F-4D97-AF65-F5344CB8AC3E}">
        <p14:creationId xmlns:p14="http://schemas.microsoft.com/office/powerpoint/2010/main" val="126907567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3"/>
          <p:cNvSpPr>
            <a:spLocks noGrp="1" noChangeArrowheads="1"/>
          </p:cNvSpPr>
          <p:nvPr>
            <p:ph type="ctrTitle"/>
          </p:nvPr>
        </p:nvSpPr>
        <p:spPr>
          <a:xfrm>
            <a:off x="2362200" y="2682875"/>
            <a:ext cx="6124575" cy="647700"/>
          </a:xfrm>
        </p:spPr>
        <p:txBody>
          <a:bodyPr anchor="ctr"/>
          <a:lstStyle>
            <a:lvl1pPr>
              <a:defRPr sz="2400"/>
            </a:lvl1pPr>
          </a:lstStyle>
          <a:p>
            <a:r>
              <a:rPr lang="en-US"/>
              <a:t>Click to edit Master title style</a:t>
            </a:r>
          </a:p>
        </p:txBody>
      </p:sp>
      <p:sp>
        <p:nvSpPr>
          <p:cNvPr id="55300" name="Rectangle 4"/>
          <p:cNvSpPr>
            <a:spLocks noGrp="1" noChangeArrowheads="1"/>
          </p:cNvSpPr>
          <p:nvPr>
            <p:ph type="subTitle" idx="1"/>
          </p:nvPr>
        </p:nvSpPr>
        <p:spPr>
          <a:xfrm>
            <a:off x="2362200" y="3581400"/>
            <a:ext cx="6124575" cy="838200"/>
          </a:xfrm>
        </p:spPr>
        <p:txBody>
          <a:bodyPr/>
          <a:lstStyle>
            <a:lvl1pPr>
              <a:spcAft>
                <a:spcPct val="0"/>
              </a:spcAft>
              <a:defRPr sz="1200"/>
            </a:lvl1pPr>
          </a:lstStyle>
          <a:p>
            <a:r>
              <a:rPr lang="en-US"/>
              <a:t>Click to edit Master subtitle style</a:t>
            </a:r>
          </a:p>
        </p:txBody>
      </p:sp>
    </p:spTree>
    <p:extLst>
      <p:ext uri="{BB962C8B-B14F-4D97-AF65-F5344CB8AC3E}">
        <p14:creationId xmlns:p14="http://schemas.microsoft.com/office/powerpoint/2010/main" val="132538982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372007A0-0CA2-441D-97B1-27A4A3BB0D54}"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188410098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A075F402-FF20-4790-A2D2-13BFCFA03383}"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123791933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5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4EEC8BE3-E950-4B7A-8600-9450D6DC450A}"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285299716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A1E65E58-0CD6-4F84-A1D8-14F5D6966AD4}"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72704792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A26134D6-2B2C-4D80-BE0C-10624387EA3A}"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9177611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2_Divider Slide">
    <p:spTree>
      <p:nvGrpSpPr>
        <p:cNvPr id="1" name=""/>
        <p:cNvGrpSpPr/>
        <p:nvPr/>
      </p:nvGrpSpPr>
      <p:grpSpPr>
        <a:xfrm>
          <a:off x="0" y="0"/>
          <a:ext cx="0" cy="0"/>
          <a:chOff x="0" y="0"/>
          <a:chExt cx="0" cy="0"/>
        </a:xfrm>
      </p:grpSpPr>
      <p:sp>
        <p:nvSpPr>
          <p:cNvPr id="4" name="Rectangle 10"/>
          <p:cNvSpPr>
            <a:spLocks noChangeArrowheads="1"/>
          </p:cNvSpPr>
          <p:nvPr userDrawn="1"/>
        </p:nvSpPr>
        <p:spPr bwMode="auto">
          <a:xfrm>
            <a:off x="0" y="5097463"/>
            <a:ext cx="9144000" cy="1760537"/>
          </a:xfrm>
          <a:prstGeom prst="rect">
            <a:avLst/>
          </a:prstGeom>
          <a:solidFill>
            <a:srgbClr val="6BBBAE"/>
          </a:solidFill>
          <a:ln w="9525" algn="ctr">
            <a:noFill/>
            <a:miter lim="800000"/>
            <a:headEnd/>
            <a:tailEnd/>
          </a:ln>
          <a:effectLst/>
        </p:spPr>
        <p:txBody>
          <a:bodyPr wrap="none" anchor="ctr"/>
          <a:lstStyle/>
          <a:p>
            <a:pPr>
              <a:buClr>
                <a:srgbClr val="D45D00"/>
              </a:buClr>
              <a:defRPr/>
            </a:pPr>
            <a:endParaRPr lang="en-US" dirty="0">
              <a:solidFill>
                <a:srgbClr val="63666A"/>
              </a:solidFill>
            </a:endParaRPr>
          </a:p>
        </p:txBody>
      </p:sp>
      <p:sp>
        <p:nvSpPr>
          <p:cNvPr id="5" name="Rectangle 4"/>
          <p:cNvSpPr>
            <a:spLocks noChangeArrowheads="1"/>
          </p:cNvSpPr>
          <p:nvPr userDrawn="1"/>
        </p:nvSpPr>
        <p:spPr bwMode="auto">
          <a:xfrm>
            <a:off x="7848600" y="4995863"/>
            <a:ext cx="1295400" cy="122237"/>
          </a:xfrm>
          <a:prstGeom prst="rect">
            <a:avLst/>
          </a:prstGeom>
          <a:solidFill>
            <a:srgbClr val="A50050"/>
          </a:solidFill>
          <a:ln w="9525" algn="ctr">
            <a:noFill/>
            <a:miter lim="800000"/>
            <a:headEnd/>
            <a:tailEnd/>
          </a:ln>
        </p:spPr>
        <p:txBody>
          <a:bodyPr wrap="none" anchor="ctr"/>
          <a:lstStyle/>
          <a:p>
            <a:pPr>
              <a:buClr>
                <a:srgbClr val="D45D00"/>
              </a:buClr>
              <a:defRPr/>
            </a:pPr>
            <a:endParaRPr lang="en-US" dirty="0">
              <a:solidFill>
                <a:srgbClr val="63666A"/>
              </a:solidFill>
            </a:endParaRPr>
          </a:p>
        </p:txBody>
      </p:sp>
      <p:sp>
        <p:nvSpPr>
          <p:cNvPr id="6" name="Rectangle 5"/>
          <p:cNvSpPr>
            <a:spLocks noChangeArrowheads="1"/>
          </p:cNvSpPr>
          <p:nvPr userDrawn="1"/>
        </p:nvSpPr>
        <p:spPr bwMode="auto">
          <a:xfrm>
            <a:off x="0" y="4995863"/>
            <a:ext cx="989013" cy="122237"/>
          </a:xfrm>
          <a:prstGeom prst="rect">
            <a:avLst/>
          </a:prstGeom>
          <a:solidFill>
            <a:srgbClr val="0D776E"/>
          </a:solidFill>
          <a:ln w="9525" algn="ctr">
            <a:noFill/>
            <a:miter lim="800000"/>
            <a:headEnd/>
            <a:tailEnd/>
          </a:ln>
        </p:spPr>
        <p:txBody>
          <a:bodyPr wrap="none" anchor="ctr"/>
          <a:lstStyle/>
          <a:p>
            <a:pPr>
              <a:buClr>
                <a:srgbClr val="D45D00"/>
              </a:buClr>
              <a:defRPr/>
            </a:pPr>
            <a:endParaRPr lang="en-US" dirty="0">
              <a:solidFill>
                <a:srgbClr val="63666A"/>
              </a:solidFill>
            </a:endParaRPr>
          </a:p>
        </p:txBody>
      </p:sp>
      <p:sp>
        <p:nvSpPr>
          <p:cNvPr id="7" name="Rectangle 6"/>
          <p:cNvSpPr>
            <a:spLocks noChangeArrowheads="1"/>
          </p:cNvSpPr>
          <p:nvPr userDrawn="1"/>
        </p:nvSpPr>
        <p:spPr bwMode="auto">
          <a:xfrm>
            <a:off x="1028700" y="4995863"/>
            <a:ext cx="6777038" cy="122237"/>
          </a:xfrm>
          <a:prstGeom prst="rect">
            <a:avLst/>
          </a:prstGeom>
          <a:solidFill>
            <a:srgbClr val="D45D00"/>
          </a:solidFill>
          <a:ln w="9525">
            <a:noFill/>
            <a:miter lim="800000"/>
            <a:headEnd/>
            <a:tailEnd/>
          </a:ln>
        </p:spPr>
        <p:txBody>
          <a:bodyPr wrap="none" anchor="ctr"/>
          <a:lstStyle/>
          <a:p>
            <a:pPr>
              <a:buClr>
                <a:srgbClr val="D45D00"/>
              </a:buClr>
              <a:defRPr/>
            </a:pPr>
            <a:endParaRPr lang="en-US" dirty="0">
              <a:solidFill>
                <a:srgbClr val="63666A"/>
              </a:solidFill>
            </a:endParaRPr>
          </a:p>
        </p:txBody>
      </p:sp>
      <p:sp>
        <p:nvSpPr>
          <p:cNvPr id="334851" name="Rectangle 3"/>
          <p:cNvSpPr>
            <a:spLocks noGrp="1" noChangeArrowheads="1"/>
          </p:cNvSpPr>
          <p:nvPr>
            <p:ph type="ctrTitle"/>
          </p:nvPr>
        </p:nvSpPr>
        <p:spPr>
          <a:xfrm>
            <a:off x="1017588" y="2682875"/>
            <a:ext cx="6307137" cy="649288"/>
          </a:xfrm>
        </p:spPr>
        <p:txBody>
          <a:bodyPr anchor="ctr"/>
          <a:lstStyle>
            <a:lvl1pPr>
              <a:spcAft>
                <a:spcPct val="20000"/>
              </a:spcAft>
              <a:defRPr b="0"/>
            </a:lvl1pPr>
          </a:lstStyle>
          <a:p>
            <a:pPr lvl="0"/>
            <a:r>
              <a:rPr lang="en-US" noProof="0" smtClean="0"/>
              <a:t>Click to edit Master title style</a:t>
            </a:r>
          </a:p>
        </p:txBody>
      </p:sp>
      <p:sp>
        <p:nvSpPr>
          <p:cNvPr id="334852" name="Rectangle 4"/>
          <p:cNvSpPr>
            <a:spLocks noGrp="1" noChangeArrowheads="1"/>
          </p:cNvSpPr>
          <p:nvPr>
            <p:ph type="subTitle" idx="1"/>
          </p:nvPr>
        </p:nvSpPr>
        <p:spPr>
          <a:xfrm>
            <a:off x="1017588" y="5564188"/>
            <a:ext cx="6307137" cy="914400"/>
          </a:xfrm>
        </p:spPr>
        <p:txBody>
          <a:bodyPr/>
          <a:lstStyle>
            <a:lvl1pPr marL="0" indent="0">
              <a:spcAft>
                <a:spcPct val="0"/>
              </a:spcAft>
              <a:buFontTx/>
              <a:buNone/>
              <a:defRPr sz="1400">
                <a:solidFill>
                  <a:schemeClr val="bg1"/>
                </a:solidFill>
              </a:defRPr>
            </a:lvl1pPr>
          </a:lstStyle>
          <a:p>
            <a:pPr lvl="0"/>
            <a:r>
              <a:rPr lang="en-US" noProof="0" smtClean="0"/>
              <a:t>Click to edit Master subtitle style</a:t>
            </a:r>
          </a:p>
        </p:txBody>
      </p:sp>
      <p:pic>
        <p:nvPicPr>
          <p:cNvPr id="12" name="Picture 12" descr="E:\Sakthi\United Health Group\UHG_Logo.png"/>
          <p:cNvPicPr>
            <a:picLocks noChangeAspect="1" noChangeArrowheads="1"/>
          </p:cNvPicPr>
          <p:nvPr userDrawn="1"/>
        </p:nvPicPr>
        <p:blipFill>
          <a:blip r:embed="rId2" cstate="screen"/>
          <a:srcRect/>
          <a:stretch>
            <a:fillRect/>
          </a:stretch>
        </p:blipFill>
        <p:spPr bwMode="auto">
          <a:xfrm>
            <a:off x="321173" y="349141"/>
            <a:ext cx="2239962" cy="161925"/>
          </a:xfrm>
          <a:prstGeom prst="rect">
            <a:avLst/>
          </a:prstGeom>
          <a:noFill/>
          <a:ln w="9525">
            <a:noFill/>
            <a:miter lim="800000"/>
            <a:headEnd/>
            <a:tailEnd/>
          </a:ln>
        </p:spPr>
      </p:pic>
      <p:pic>
        <p:nvPicPr>
          <p:cNvPr id="13" name="Picture 12" descr="GSD_logo.JPG"/>
          <p:cNvPicPr>
            <a:picLocks noChangeAspect="1"/>
          </p:cNvPicPr>
          <p:nvPr userDrawn="1"/>
        </p:nvPicPr>
        <p:blipFill>
          <a:blip r:embed="rId3" cstate="print"/>
          <a:stretch>
            <a:fillRect/>
          </a:stretch>
        </p:blipFill>
        <p:spPr>
          <a:xfrm>
            <a:off x="7535923" y="80688"/>
            <a:ext cx="1566698" cy="789478"/>
          </a:xfrm>
          <a:prstGeom prst="rect">
            <a:avLst/>
          </a:prstGeom>
        </p:spPr>
      </p:pic>
    </p:spTree>
    <p:extLst>
      <p:ext uri="{BB962C8B-B14F-4D97-AF65-F5344CB8AC3E}">
        <p14:creationId xmlns:p14="http://schemas.microsoft.com/office/powerpoint/2010/main" val="229074033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0FFB42AC-0548-4497-9969-878A839BF821}"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402939212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42F8C38D-A218-4D82-8D08-F0C4E9395D45}"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75980196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9BE70FC0-A6D9-4790-8948-ADCCBBCF86C9}"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182166674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0E480EE1-8F4C-4F60-A422-38F9E11ABF95}"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46273197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B935EBE8-4302-4233-AC9B-0ADBB2EC924D}"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145598405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2400" y="8255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3"/>
          <p:cNvSpPr>
            <a:spLocks noGrp="1" noChangeArrowheads="1"/>
          </p:cNvSpPr>
          <p:nvPr>
            <p:ph type="ctrTitle"/>
          </p:nvPr>
        </p:nvSpPr>
        <p:spPr>
          <a:xfrm>
            <a:off x="2362200" y="2682875"/>
            <a:ext cx="6124575" cy="647700"/>
          </a:xfrm>
        </p:spPr>
        <p:txBody>
          <a:bodyPr anchor="ctr"/>
          <a:lstStyle>
            <a:lvl1pPr>
              <a:defRPr sz="2400"/>
            </a:lvl1pPr>
          </a:lstStyle>
          <a:p>
            <a:r>
              <a:rPr lang="en-US"/>
              <a:t>Click to edit Master title style</a:t>
            </a:r>
          </a:p>
        </p:txBody>
      </p:sp>
      <p:sp>
        <p:nvSpPr>
          <p:cNvPr id="55300" name="Rectangle 4"/>
          <p:cNvSpPr>
            <a:spLocks noGrp="1" noChangeArrowheads="1"/>
          </p:cNvSpPr>
          <p:nvPr>
            <p:ph type="subTitle" idx="1"/>
          </p:nvPr>
        </p:nvSpPr>
        <p:spPr>
          <a:xfrm>
            <a:off x="2362200" y="3581400"/>
            <a:ext cx="6124575" cy="838200"/>
          </a:xfrm>
        </p:spPr>
        <p:txBody>
          <a:bodyPr/>
          <a:lstStyle>
            <a:lvl1pPr>
              <a:spcAft>
                <a:spcPct val="0"/>
              </a:spcAft>
              <a:defRPr sz="1200"/>
            </a:lvl1pPr>
          </a:lstStyle>
          <a:p>
            <a:r>
              <a:rPr lang="en-US"/>
              <a:t>Click to edit Master subtitle style</a:t>
            </a:r>
          </a:p>
        </p:txBody>
      </p:sp>
      <p:sp>
        <p:nvSpPr>
          <p:cNvPr id="2" name="Rectangle 1"/>
          <p:cNvSpPr/>
          <p:nvPr userDrawn="1"/>
        </p:nvSpPr>
        <p:spPr bwMode="auto">
          <a:xfrm>
            <a:off x="0" y="838200"/>
            <a:ext cx="9144000" cy="4170363"/>
          </a:xfrm>
          <a:prstGeom prst="rect">
            <a:avLst/>
          </a:pr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hangingPunct="0">
              <a:spcAft>
                <a:spcPct val="0"/>
              </a:spcAft>
              <a:buClrTx/>
              <a:buFontTx/>
              <a:buNone/>
            </a:pPr>
            <a:endParaRPr lang="en-US" sz="1400" b="1" dirty="0">
              <a:solidFill>
                <a:srgbClr val="FFFFFF"/>
              </a:solidFill>
              <a:latin typeface="Arial"/>
              <a:ea typeface="Arial Unicode MS"/>
              <a:cs typeface="Arial Unicode MS"/>
            </a:endParaRPr>
          </a:p>
        </p:txBody>
      </p:sp>
    </p:spTree>
    <p:extLst>
      <p:ext uri="{BB962C8B-B14F-4D97-AF65-F5344CB8AC3E}">
        <p14:creationId xmlns:p14="http://schemas.microsoft.com/office/powerpoint/2010/main" val="1105601211"/>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ln/>
        </p:spPr>
        <p:txBody>
          <a:bodyPr/>
          <a:lstStyle>
            <a:lvl1pPr>
              <a:defRPr/>
            </a:lvl1pPr>
          </a:lstStyle>
          <a:p>
            <a:pPr>
              <a:defRPr/>
            </a:pPr>
            <a:fld id="{1264B528-8360-4A0D-AD04-B0F47A02A6F7}"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75042031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pPr>
              <a:defRPr/>
            </a:pPr>
            <a:fld id="{D22BFFE3-7AFA-4C39-8303-A2E031E54000}"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415576036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5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sz="quarter" idx="10"/>
          </p:nvPr>
        </p:nvSpPr>
        <p:spPr>
          <a:ln/>
        </p:spPr>
        <p:txBody>
          <a:bodyPr/>
          <a:lstStyle>
            <a:lvl1pPr>
              <a:defRPr/>
            </a:lvl1pPr>
          </a:lstStyle>
          <a:p>
            <a:pPr>
              <a:defRPr/>
            </a:pPr>
            <a:fld id="{6B635F7C-9E42-4A7A-9166-0656998ACD95}"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538082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sz="quarter" idx="10"/>
          </p:nvPr>
        </p:nvSpPr>
        <p:spPr>
          <a:ln/>
        </p:spPr>
        <p:txBody>
          <a:bodyPr/>
          <a:lstStyle>
            <a:lvl1pPr>
              <a:defRPr/>
            </a:lvl1pPr>
          </a:lstStyle>
          <a:p>
            <a:pPr>
              <a:defRPr/>
            </a:pPr>
            <a:fld id="{842625F7-42E0-4A18-A1C8-DD264BBD4070}"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4141811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12" descr="E:\Sakthi\United Health Group\UHG_Logo.png"/>
          <p:cNvPicPr>
            <a:picLocks noChangeAspect="1" noChangeArrowheads="1"/>
          </p:cNvPicPr>
          <p:nvPr userDrawn="1"/>
        </p:nvPicPr>
        <p:blipFill>
          <a:blip r:embed="rId2" cstate="print"/>
          <a:srcRect/>
          <a:stretch>
            <a:fillRect/>
          </a:stretch>
        </p:blipFill>
        <p:spPr bwMode="auto">
          <a:xfrm>
            <a:off x="320675" y="349250"/>
            <a:ext cx="2239963" cy="161925"/>
          </a:xfrm>
          <a:prstGeom prst="rect">
            <a:avLst/>
          </a:prstGeom>
          <a:noFill/>
          <a:ln w="9525">
            <a:noFill/>
            <a:miter lim="800000"/>
            <a:headEnd/>
            <a:tailEnd/>
          </a:ln>
        </p:spPr>
      </p:pic>
      <p:sp>
        <p:nvSpPr>
          <p:cNvPr id="5" name="Rectangle 8"/>
          <p:cNvSpPr>
            <a:spLocks noChangeArrowheads="1"/>
          </p:cNvSpPr>
          <p:nvPr userDrawn="1"/>
        </p:nvSpPr>
        <p:spPr bwMode="auto">
          <a:xfrm>
            <a:off x="7848600" y="3059113"/>
            <a:ext cx="1295400" cy="381000"/>
          </a:xfrm>
          <a:prstGeom prst="rect">
            <a:avLst/>
          </a:prstGeom>
          <a:solidFill>
            <a:srgbClr val="D19000"/>
          </a:solidFill>
          <a:ln w="9525" algn="ctr">
            <a:noFill/>
            <a:miter lim="800000"/>
            <a:headEnd/>
            <a:tailEnd/>
          </a:ln>
        </p:spPr>
        <p:txBody>
          <a:bodyPr wrap="none" anchor="ctr"/>
          <a:lstStyle/>
          <a:p>
            <a:pPr>
              <a:buClr>
                <a:srgbClr val="D45D00"/>
              </a:buClr>
              <a:defRPr/>
            </a:pPr>
            <a:endParaRPr lang="en-US" dirty="0">
              <a:solidFill>
                <a:srgbClr val="63666A"/>
              </a:solidFill>
              <a:latin typeface="Arial"/>
              <a:ea typeface="Arial Unicode MS"/>
              <a:cs typeface="Arial Unicode MS"/>
            </a:endParaRPr>
          </a:p>
        </p:txBody>
      </p:sp>
      <p:sp>
        <p:nvSpPr>
          <p:cNvPr id="6" name="Rectangle 9"/>
          <p:cNvSpPr>
            <a:spLocks noChangeArrowheads="1"/>
          </p:cNvSpPr>
          <p:nvPr userDrawn="1"/>
        </p:nvSpPr>
        <p:spPr bwMode="auto">
          <a:xfrm>
            <a:off x="0" y="3059113"/>
            <a:ext cx="989013" cy="381000"/>
          </a:xfrm>
          <a:prstGeom prst="rect">
            <a:avLst/>
          </a:prstGeom>
          <a:solidFill>
            <a:srgbClr val="0D776E"/>
          </a:solidFill>
          <a:ln w="9525" algn="ctr">
            <a:noFill/>
            <a:miter lim="800000"/>
            <a:headEnd/>
            <a:tailEnd/>
          </a:ln>
        </p:spPr>
        <p:txBody>
          <a:bodyPr wrap="none" anchor="ctr"/>
          <a:lstStyle/>
          <a:p>
            <a:pPr>
              <a:buClr>
                <a:srgbClr val="D45D00"/>
              </a:buClr>
              <a:defRPr/>
            </a:pPr>
            <a:endParaRPr lang="en-US" dirty="0">
              <a:solidFill>
                <a:srgbClr val="63666A"/>
              </a:solidFill>
              <a:latin typeface="Arial"/>
              <a:ea typeface="Arial Unicode MS"/>
              <a:cs typeface="Arial Unicode MS"/>
            </a:endParaRPr>
          </a:p>
        </p:txBody>
      </p:sp>
      <p:sp>
        <p:nvSpPr>
          <p:cNvPr id="7" name="Rectangle 10"/>
          <p:cNvSpPr>
            <a:spLocks noChangeArrowheads="1"/>
          </p:cNvSpPr>
          <p:nvPr userDrawn="1"/>
        </p:nvSpPr>
        <p:spPr bwMode="auto">
          <a:xfrm>
            <a:off x="1028700" y="3059113"/>
            <a:ext cx="6777038" cy="381000"/>
          </a:xfrm>
          <a:prstGeom prst="rect">
            <a:avLst/>
          </a:prstGeom>
          <a:solidFill>
            <a:srgbClr val="D45D00"/>
          </a:solidFill>
          <a:ln w="9525">
            <a:noFill/>
            <a:miter lim="800000"/>
            <a:headEnd/>
            <a:tailEnd/>
          </a:ln>
        </p:spPr>
        <p:txBody>
          <a:bodyPr wrap="none" anchor="ctr"/>
          <a:lstStyle/>
          <a:p>
            <a:pPr>
              <a:buClr>
                <a:srgbClr val="D45D00"/>
              </a:buClr>
              <a:defRPr/>
            </a:pPr>
            <a:endParaRPr lang="en-US" dirty="0">
              <a:solidFill>
                <a:srgbClr val="63666A"/>
              </a:solidFill>
              <a:latin typeface="Arial"/>
              <a:ea typeface="Arial Unicode MS"/>
              <a:cs typeface="Arial Unicode MS"/>
            </a:endParaRPr>
          </a:p>
        </p:txBody>
      </p:sp>
      <p:pic>
        <p:nvPicPr>
          <p:cNvPr id="8" name="Picture 10" descr="GSD_logo.JPG"/>
          <p:cNvPicPr>
            <a:picLocks noChangeAspect="1"/>
          </p:cNvPicPr>
          <p:nvPr userDrawn="1"/>
        </p:nvPicPr>
        <p:blipFill>
          <a:blip r:embed="rId3" cstate="print"/>
          <a:srcRect/>
          <a:stretch>
            <a:fillRect/>
          </a:stretch>
        </p:blipFill>
        <p:spPr bwMode="auto">
          <a:xfrm>
            <a:off x="7535863" y="80963"/>
            <a:ext cx="1566862" cy="788987"/>
          </a:xfrm>
          <a:prstGeom prst="rect">
            <a:avLst/>
          </a:prstGeom>
          <a:noFill/>
          <a:ln w="9525">
            <a:noFill/>
            <a:miter lim="800000"/>
            <a:headEnd/>
            <a:tailEnd/>
          </a:ln>
        </p:spPr>
      </p:pic>
      <p:pic>
        <p:nvPicPr>
          <p:cNvPr id="9" name="Picture 5" descr="E:\Sakthi\United Health Group\bought images\dreamstime_s_13573955.jpg"/>
          <p:cNvPicPr>
            <a:picLocks noChangeAspect="1" noChangeArrowheads="1"/>
          </p:cNvPicPr>
          <p:nvPr userDrawn="1"/>
        </p:nvPicPr>
        <p:blipFill>
          <a:blip r:embed="rId4" cstate="print"/>
          <a:srcRect/>
          <a:stretch>
            <a:fillRect/>
          </a:stretch>
        </p:blipFill>
        <p:spPr bwMode="auto">
          <a:xfrm>
            <a:off x="0" y="3436938"/>
            <a:ext cx="9144000" cy="3421062"/>
          </a:xfrm>
          <a:prstGeom prst="rect">
            <a:avLst/>
          </a:prstGeom>
          <a:noFill/>
          <a:ln w="9525">
            <a:noFill/>
            <a:miter lim="800000"/>
            <a:headEnd/>
            <a:tailEnd/>
          </a:ln>
        </p:spPr>
      </p:pic>
      <p:sp>
        <p:nvSpPr>
          <p:cNvPr id="10242" name="Rectangle 2"/>
          <p:cNvSpPr>
            <a:spLocks noGrp="1" noChangeArrowheads="1"/>
          </p:cNvSpPr>
          <p:nvPr>
            <p:ph type="ctrTitle"/>
          </p:nvPr>
        </p:nvSpPr>
        <p:spPr>
          <a:xfrm>
            <a:off x="1004888" y="1933027"/>
            <a:ext cx="7680325" cy="342900"/>
          </a:xfrm>
        </p:spPr>
        <p:txBody>
          <a:bodyPr/>
          <a:lstStyle>
            <a:lvl1pPr>
              <a:spcAft>
                <a:spcPct val="20000"/>
              </a:spcAft>
              <a:defRPr sz="2000" b="0"/>
            </a:lvl1pPr>
          </a:lstStyle>
          <a:p>
            <a:pPr lvl="0"/>
            <a:r>
              <a:rPr lang="en-US" noProof="0" smtClean="0"/>
              <a:t>Click to edit Master title style</a:t>
            </a:r>
          </a:p>
        </p:txBody>
      </p:sp>
      <p:sp>
        <p:nvSpPr>
          <p:cNvPr id="10243" name="Rectangle 3"/>
          <p:cNvSpPr>
            <a:spLocks noGrp="1" noChangeArrowheads="1"/>
          </p:cNvSpPr>
          <p:nvPr>
            <p:ph type="subTitle" idx="1"/>
          </p:nvPr>
        </p:nvSpPr>
        <p:spPr>
          <a:xfrm>
            <a:off x="1004888" y="2336252"/>
            <a:ext cx="7680325" cy="547688"/>
          </a:xfrm>
        </p:spPr>
        <p:txBody>
          <a:bodyPr/>
          <a:lstStyle>
            <a:lvl1pPr marL="0" indent="0">
              <a:spcAft>
                <a:spcPct val="0"/>
              </a:spcAft>
              <a:buFontTx/>
              <a:buNone/>
              <a:defRPr sz="1200"/>
            </a:lvl1pPr>
          </a:lstStyle>
          <a:p>
            <a:pPr lvl="0"/>
            <a:r>
              <a:rPr lang="en-US" noProof="0" smtClean="0"/>
              <a:t>Click to edit Master subtitle style</a:t>
            </a:r>
          </a:p>
        </p:txBody>
      </p:sp>
    </p:spTree>
    <p:extLst>
      <p:ext uri="{BB962C8B-B14F-4D97-AF65-F5344CB8AC3E}">
        <p14:creationId xmlns:p14="http://schemas.microsoft.com/office/powerpoint/2010/main" val="161965798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a:ln/>
        </p:spPr>
        <p:txBody>
          <a:bodyPr/>
          <a:lstStyle>
            <a:lvl1pPr>
              <a:defRPr/>
            </a:lvl1pPr>
          </a:lstStyle>
          <a:p>
            <a:pPr>
              <a:defRPr/>
            </a:pPr>
            <a:fld id="{8F627B08-5F79-44A0-82CF-C0ABB5480B0D}"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65302377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845D4F9F-CA01-44CA-970D-9C7BE8875ACF}"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34043486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42D2096C-B1BC-44F6-B8CF-57A04B835E4A}"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61838628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B91F52BA-94B7-4B7C-A92F-6C126D008578}"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53522730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ln/>
        </p:spPr>
        <p:txBody>
          <a:bodyPr/>
          <a:lstStyle>
            <a:lvl1pPr>
              <a:defRPr/>
            </a:lvl1pPr>
          </a:lstStyle>
          <a:p>
            <a:pPr>
              <a:defRPr/>
            </a:pPr>
            <a:fld id="{518864A3-0A5A-445E-9A83-E8BA3CF626F7}"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54659304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ln/>
        </p:spPr>
        <p:txBody>
          <a:bodyPr/>
          <a:lstStyle>
            <a:lvl1pPr>
              <a:defRPr/>
            </a:lvl1pPr>
          </a:lstStyle>
          <a:p>
            <a:pPr>
              <a:defRPr/>
            </a:pPr>
            <a:fld id="{95F1FB25-8167-437F-8C5F-F94AADAC19FA}"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75701220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2"/>
          <p:cNvSpPr>
            <a:spLocks noGrp="1"/>
          </p:cNvSpPr>
          <p:nvPr>
            <p:ph idx="13"/>
          </p:nvPr>
        </p:nvSpPr>
        <p:spPr>
          <a:xfrm>
            <a:off x="4663440" y="1143000"/>
            <a:ext cx="402336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Placeholder 1"/>
          <p:cNvSpPr>
            <a:spLocks noGrp="1"/>
          </p:cNvSpPr>
          <p:nvPr>
            <p:ph type="title"/>
          </p:nvPr>
        </p:nvSpPr>
        <p:spPr>
          <a:xfrm>
            <a:off x="457200" y="190500"/>
            <a:ext cx="8229600" cy="769938"/>
          </a:xfrm>
          <a:prstGeom prst="rect">
            <a:avLst/>
          </a:prstGeom>
        </p:spPr>
        <p:txBody>
          <a:bodyPr vert="horz" lIns="0" tIns="0" rIns="0" bIns="0" rtlCol="0" anchor="b">
            <a:normAutofit/>
          </a:bodyPr>
          <a:lstStyle/>
          <a:p>
            <a:r>
              <a:rPr lang="en-US" smtClean="0"/>
              <a:t>Click to edit Master title style</a:t>
            </a:r>
            <a:endParaRPr lang="en-US"/>
          </a:p>
        </p:txBody>
      </p:sp>
    </p:spTree>
    <p:extLst>
      <p:ext uri="{BB962C8B-B14F-4D97-AF65-F5344CB8AC3E}">
        <p14:creationId xmlns:p14="http://schemas.microsoft.com/office/powerpoint/2010/main" val="424972316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9478286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3"/>
          </p:nvPr>
        </p:nvSpPr>
        <p:spPr>
          <a:xfrm>
            <a:off x="466344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2"/>
          <p:cNvSpPr>
            <a:spLocks noGrp="1"/>
          </p:cNvSpPr>
          <p:nvPr>
            <p:ph idx="14"/>
          </p:nvPr>
        </p:nvSpPr>
        <p:spPr>
          <a:xfrm>
            <a:off x="45720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2"/>
          <p:cNvSpPr>
            <a:spLocks noGrp="1"/>
          </p:cNvSpPr>
          <p:nvPr>
            <p:ph idx="15"/>
          </p:nvPr>
        </p:nvSpPr>
        <p:spPr>
          <a:xfrm>
            <a:off x="466344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a:spLocks noGrp="1"/>
          </p:cNvSpPr>
          <p:nvPr>
            <p:ph type="title"/>
          </p:nvPr>
        </p:nvSpPr>
        <p:spPr>
          <a:xfrm>
            <a:off x="457200" y="190500"/>
            <a:ext cx="8229600" cy="769938"/>
          </a:xfrm>
          <a:prstGeom prst="rect">
            <a:avLst/>
          </a:prstGeom>
        </p:spPr>
        <p:txBody>
          <a:bodyPr vert="horz" lIns="0" tIns="0" rIns="0" bIns="0" rtlCol="0" anchor="b">
            <a:normAutofit/>
          </a:bodyPr>
          <a:lstStyle/>
          <a:p>
            <a:r>
              <a:rPr lang="en-US" smtClean="0"/>
              <a:t>Click to edit Master title style</a:t>
            </a:r>
            <a:endParaRPr lang="en-US"/>
          </a:p>
        </p:txBody>
      </p:sp>
    </p:spTree>
    <p:extLst>
      <p:ext uri="{BB962C8B-B14F-4D97-AF65-F5344CB8AC3E}">
        <p14:creationId xmlns:p14="http://schemas.microsoft.com/office/powerpoint/2010/main" val="309017263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pic>
        <p:nvPicPr>
          <p:cNvPr id="12" name="Picture 7" descr="BLP0039002.JPG"/>
          <p:cNvPicPr>
            <a:picLocks noChangeAspect="1"/>
          </p:cNvPicPr>
          <p:nvPr userDrawn="1"/>
        </p:nvPicPr>
        <p:blipFill>
          <a:blip r:embed="rId2" cstate="print">
            <a:extLst>
              <a:ext uri="{28A0092B-C50C-407E-A947-70E740481C1C}">
                <a14:useLocalDpi xmlns:a14="http://schemas.microsoft.com/office/drawing/2010/main" val="0"/>
              </a:ext>
            </a:extLst>
          </a:blip>
          <a:srcRect t="25050" r="10800" b="19501"/>
          <a:stretch>
            <a:fillRect/>
          </a:stretch>
        </p:blipFill>
        <p:spPr bwMode="auto">
          <a:xfrm>
            <a:off x="0" y="1235075"/>
            <a:ext cx="9139238"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016000" y="52705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13" descr="Optum_RGB_PPT"/>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descr="Optum_ColorBand-02"/>
          <p:cNvPicPr preferRelativeResize="0">
            <a:picLocks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p:nvPr>
        </p:nvSpPr>
        <p:spPr>
          <a:xfrm>
            <a:off x="1016000" y="2456434"/>
            <a:ext cx="7772400" cy="1150366"/>
          </a:xfrm>
        </p:spPr>
        <p:txBody>
          <a:bodyPr anchor="ctr">
            <a:noAutofit/>
          </a:bodyPr>
          <a:lstStyle>
            <a:lvl1pPr algn="l">
              <a:defRPr sz="2400" b="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2294123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p:txBody>
          <a:bodyPr/>
          <a:lstStyle>
            <a:lvl1pPr fontAlgn="auto">
              <a:spcBef>
                <a:spcPts val="0"/>
              </a:spcBef>
              <a:defRPr/>
            </a:lvl1pPr>
          </a:lstStyle>
          <a:p>
            <a:pPr>
              <a:defRPr/>
            </a:pPr>
            <a:fld id="{694C749B-B77C-46ED-9216-BA49B0B08C16}" type="slidenum">
              <a:rPr lang="en-US"/>
              <a:pPr>
                <a:defRPr/>
              </a:pPr>
              <a:t>‹#›</a:t>
            </a:fld>
            <a:endParaRPr lang="en-US" dirty="0"/>
          </a:p>
        </p:txBody>
      </p:sp>
    </p:spTree>
    <p:extLst>
      <p:ext uri="{BB962C8B-B14F-4D97-AF65-F5344CB8AC3E}">
        <p14:creationId xmlns:p14="http://schemas.microsoft.com/office/powerpoint/2010/main" val="288550111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Divider Slide 3">
    <p:spTree>
      <p:nvGrpSpPr>
        <p:cNvPr id="1" name=""/>
        <p:cNvGrpSpPr/>
        <p:nvPr/>
      </p:nvGrpSpPr>
      <p:grpSpPr>
        <a:xfrm>
          <a:off x="0" y="0"/>
          <a:ext cx="0" cy="0"/>
          <a:chOff x="0" y="0"/>
          <a:chExt cx="0" cy="0"/>
        </a:xfrm>
      </p:grpSpPr>
      <p:sp>
        <p:nvSpPr>
          <p:cNvPr id="9" name="Rectangle 10"/>
          <p:cNvSpPr>
            <a:spLocks noChangeArrowheads="1"/>
          </p:cNvSpPr>
          <p:nvPr userDrawn="1"/>
        </p:nvSpPr>
        <p:spPr bwMode="auto">
          <a:xfrm>
            <a:off x="0" y="5097463"/>
            <a:ext cx="9144000" cy="1760537"/>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auto">
              <a:lnSpc>
                <a:spcPct val="100000"/>
              </a:lnSpc>
              <a:spcBef>
                <a:spcPts val="0"/>
              </a:spcBef>
              <a:spcAft>
                <a:spcPts val="0"/>
              </a:spcAft>
              <a:buClrTx/>
              <a:buFontTx/>
              <a:buNone/>
            </a:pPr>
            <a:endParaRPr lang="en-US" sz="1800">
              <a:solidFill>
                <a:srgbClr val="53565A"/>
              </a:solidFill>
              <a:latin typeface="Arial"/>
              <a:ea typeface="ＭＳ Ｐゴシック" charset="0"/>
              <a:cs typeface="Arial Unicode MS"/>
            </a:endParaRPr>
          </a:p>
        </p:txBody>
      </p:sp>
      <p:pic>
        <p:nvPicPr>
          <p:cNvPr id="11"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descr="Optum_RGB_PPT"/>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a:spLocks noGrp="1"/>
          </p:cNvSpPr>
          <p:nvPr>
            <p:ph type="ctrTitle"/>
          </p:nvPr>
        </p:nvSpPr>
        <p:spPr>
          <a:xfrm>
            <a:off x="1016000" y="2456434"/>
            <a:ext cx="77724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15" name="Subtitle 2"/>
          <p:cNvSpPr>
            <a:spLocks noGrp="1"/>
          </p:cNvSpPr>
          <p:nvPr>
            <p:ph type="subTitle" idx="1"/>
          </p:nvPr>
        </p:nvSpPr>
        <p:spPr>
          <a:xfrm>
            <a:off x="1016000" y="5270500"/>
            <a:ext cx="7772400" cy="1384300"/>
          </a:xfrm>
        </p:spPr>
        <p:txBody>
          <a:bodyPr>
            <a:norm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43919331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42244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p:txBody>
          <a:bodyPr/>
          <a:lstStyle>
            <a:lvl1pPr fontAlgn="auto">
              <a:spcBef>
                <a:spcPts val="0"/>
              </a:spcBef>
              <a:defRPr/>
            </a:lvl1pPr>
          </a:lstStyle>
          <a:p>
            <a:pPr>
              <a:defRPr/>
            </a:pPr>
            <a:fld id="{34859BCD-3FA1-4697-9335-8C4380807EEC}" type="slidenum">
              <a:rPr lang="en-US"/>
              <a:pPr>
                <a:defRPr/>
              </a:pPr>
              <a:t>‹#›</a:t>
            </a:fld>
            <a:endParaRPr lang="en-US" dirty="0"/>
          </a:p>
        </p:txBody>
      </p:sp>
    </p:spTree>
    <p:extLst>
      <p:ext uri="{BB962C8B-B14F-4D97-AF65-F5344CB8AC3E}">
        <p14:creationId xmlns:p14="http://schemas.microsoft.com/office/powerpoint/2010/main" val="25186711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60438"/>
            <a:ext cx="403701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60438"/>
            <a:ext cx="4038600"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p:txBody>
          <a:bodyPr/>
          <a:lstStyle>
            <a:lvl1pPr fontAlgn="auto">
              <a:spcBef>
                <a:spcPts val="0"/>
              </a:spcBef>
              <a:defRPr/>
            </a:lvl1pPr>
          </a:lstStyle>
          <a:p>
            <a:pPr>
              <a:defRPr/>
            </a:pPr>
            <a:fld id="{A1769247-D651-4280-B928-1C2C3C209988}" type="slidenum">
              <a:rPr lang="en-US"/>
              <a:pPr>
                <a:defRPr/>
              </a:pPr>
              <a:t>‹#›</a:t>
            </a:fld>
            <a:endParaRPr lang="en-US" dirty="0"/>
          </a:p>
        </p:txBody>
      </p:sp>
    </p:spTree>
    <p:extLst>
      <p:ext uri="{BB962C8B-B14F-4D97-AF65-F5344CB8AC3E}">
        <p14:creationId xmlns:p14="http://schemas.microsoft.com/office/powerpoint/2010/main" val="414947036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p:txBody>
          <a:bodyPr/>
          <a:lstStyle>
            <a:lvl1pPr fontAlgn="auto">
              <a:spcBef>
                <a:spcPts val="0"/>
              </a:spcBef>
              <a:defRPr/>
            </a:lvl1pPr>
          </a:lstStyle>
          <a:p>
            <a:pPr>
              <a:defRPr/>
            </a:pPr>
            <a:fld id="{0EDAA8E4-A4E3-4B65-888E-1E43AD23C972}" type="slidenum">
              <a:rPr lang="en-US"/>
              <a:pPr>
                <a:defRPr/>
              </a:pPr>
              <a:t>‹#›</a:t>
            </a:fld>
            <a:endParaRPr lang="en-US" dirty="0"/>
          </a:p>
        </p:txBody>
      </p:sp>
    </p:spTree>
    <p:extLst>
      <p:ext uri="{BB962C8B-B14F-4D97-AF65-F5344CB8AC3E}">
        <p14:creationId xmlns:p14="http://schemas.microsoft.com/office/powerpoint/2010/main" val="33293020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p:txBody>
          <a:bodyPr/>
          <a:lstStyle>
            <a:lvl1pPr fontAlgn="auto">
              <a:spcBef>
                <a:spcPts val="0"/>
              </a:spcBef>
              <a:defRPr/>
            </a:lvl1pPr>
          </a:lstStyle>
          <a:p>
            <a:pPr>
              <a:defRPr/>
            </a:pPr>
            <a:fld id="{484AA4C6-4A96-4D0F-8149-50F96563D744}" type="slidenum">
              <a:rPr lang="en-US"/>
              <a:pPr>
                <a:defRPr/>
              </a:pPr>
              <a:t>‹#›</a:t>
            </a:fld>
            <a:endParaRPr lang="en-US" dirty="0"/>
          </a:p>
        </p:txBody>
      </p:sp>
    </p:spTree>
    <p:extLst>
      <p:ext uri="{BB962C8B-B14F-4D97-AF65-F5344CB8AC3E}">
        <p14:creationId xmlns:p14="http://schemas.microsoft.com/office/powerpoint/2010/main" val="35187317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fontAlgn="auto">
              <a:spcBef>
                <a:spcPts val="0"/>
              </a:spcBef>
              <a:defRPr/>
            </a:lvl1pPr>
          </a:lstStyle>
          <a:p>
            <a:pPr>
              <a:defRPr/>
            </a:pPr>
            <a:fld id="{9ACCF572-D9DE-48F9-B0A2-51A56C756466}" type="slidenum">
              <a:rPr lang="en-US"/>
              <a:pPr>
                <a:defRPr/>
              </a:pPr>
              <a:t>‹#›</a:t>
            </a:fld>
            <a:endParaRPr lang="en-US" dirty="0"/>
          </a:p>
        </p:txBody>
      </p:sp>
    </p:spTree>
    <p:extLst>
      <p:ext uri="{BB962C8B-B14F-4D97-AF65-F5344CB8AC3E}">
        <p14:creationId xmlns:p14="http://schemas.microsoft.com/office/powerpoint/2010/main" val="20101996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134A2006-BBB2-4C5C-BDEA-C1D85BF7F55E}" type="slidenum">
              <a:rPr lang="en-US"/>
              <a:pPr>
                <a:defRPr/>
              </a:pPr>
              <a:t>‹#›</a:t>
            </a:fld>
            <a:endParaRPr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p:txBody>
          <a:bodyPr/>
          <a:lstStyle>
            <a:lvl1pPr fontAlgn="auto">
              <a:spcBef>
                <a:spcPts val="0"/>
              </a:spcBef>
              <a:defRPr/>
            </a:lvl1pPr>
          </a:lstStyle>
          <a:p>
            <a:pPr>
              <a:defRPr/>
            </a:pPr>
            <a:fld id="{2FA15332-5C89-4625-B9E7-99D0F8DE1DF9}" type="slidenum">
              <a:rPr lang="en-US"/>
              <a:pPr>
                <a:defRPr/>
              </a:pPr>
              <a:t>‹#›</a:t>
            </a:fld>
            <a:endParaRPr lang="en-US" dirty="0"/>
          </a:p>
        </p:txBody>
      </p:sp>
    </p:spTree>
    <p:extLst>
      <p:ext uri="{BB962C8B-B14F-4D97-AF65-F5344CB8AC3E}">
        <p14:creationId xmlns:p14="http://schemas.microsoft.com/office/powerpoint/2010/main" val="85599743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p:txBody>
          <a:bodyPr/>
          <a:lstStyle>
            <a:lvl1pPr fontAlgn="auto">
              <a:spcBef>
                <a:spcPts val="0"/>
              </a:spcBef>
              <a:defRPr/>
            </a:lvl1pPr>
          </a:lstStyle>
          <a:p>
            <a:pPr>
              <a:defRPr/>
            </a:pPr>
            <a:fld id="{AA6B3F26-C9B0-49B6-8D64-4D7BCB6E8869}" type="slidenum">
              <a:rPr lang="en-US"/>
              <a:pPr>
                <a:defRPr/>
              </a:pPr>
              <a:t>‹#›</a:t>
            </a:fld>
            <a:endParaRPr lang="en-US" dirty="0"/>
          </a:p>
        </p:txBody>
      </p:sp>
    </p:spTree>
    <p:extLst>
      <p:ext uri="{BB962C8B-B14F-4D97-AF65-F5344CB8AC3E}">
        <p14:creationId xmlns:p14="http://schemas.microsoft.com/office/powerpoint/2010/main" val="19724999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p:txBody>
          <a:bodyPr/>
          <a:lstStyle>
            <a:lvl1pPr fontAlgn="auto">
              <a:spcBef>
                <a:spcPts val="0"/>
              </a:spcBef>
              <a:defRPr/>
            </a:lvl1pPr>
          </a:lstStyle>
          <a:p>
            <a:pPr>
              <a:defRPr/>
            </a:pPr>
            <a:fld id="{D6DE079E-F425-4715-B0DE-8C89BCCB4EB6}" type="slidenum">
              <a:rPr lang="en-US"/>
              <a:pPr>
                <a:defRPr/>
              </a:pPr>
              <a:t>‹#›</a:t>
            </a:fld>
            <a:endParaRPr lang="en-US" dirty="0"/>
          </a:p>
        </p:txBody>
      </p:sp>
    </p:spTree>
    <p:extLst>
      <p:ext uri="{BB962C8B-B14F-4D97-AF65-F5344CB8AC3E}">
        <p14:creationId xmlns:p14="http://schemas.microsoft.com/office/powerpoint/2010/main" val="211598395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6018213"/>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5613" y="152400"/>
            <a:ext cx="6019800" cy="60182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p:txBody>
          <a:bodyPr/>
          <a:lstStyle>
            <a:lvl1pPr fontAlgn="auto">
              <a:spcBef>
                <a:spcPts val="0"/>
              </a:spcBef>
              <a:defRPr/>
            </a:lvl1pPr>
          </a:lstStyle>
          <a:p>
            <a:pPr>
              <a:defRPr/>
            </a:pPr>
            <a:fld id="{47AB2EE1-A520-47D4-B752-EE64DC4DEED0}" type="slidenum">
              <a:rPr lang="en-US"/>
              <a:pPr>
                <a:defRPr/>
              </a:pPr>
              <a:t>‹#›</a:t>
            </a:fld>
            <a:endParaRPr lang="en-US" dirty="0"/>
          </a:p>
        </p:txBody>
      </p:sp>
    </p:spTree>
    <p:extLst>
      <p:ext uri="{BB962C8B-B14F-4D97-AF65-F5344CB8AC3E}">
        <p14:creationId xmlns:p14="http://schemas.microsoft.com/office/powerpoint/2010/main" val="319517658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2_Divider Slide">
    <p:spTree>
      <p:nvGrpSpPr>
        <p:cNvPr id="1" name=""/>
        <p:cNvGrpSpPr/>
        <p:nvPr/>
      </p:nvGrpSpPr>
      <p:grpSpPr>
        <a:xfrm>
          <a:off x="0" y="0"/>
          <a:ext cx="0" cy="0"/>
          <a:chOff x="0" y="0"/>
          <a:chExt cx="0" cy="0"/>
        </a:xfrm>
      </p:grpSpPr>
      <p:sp>
        <p:nvSpPr>
          <p:cNvPr id="4" name="Rectangle 10"/>
          <p:cNvSpPr>
            <a:spLocks noChangeArrowheads="1"/>
          </p:cNvSpPr>
          <p:nvPr userDrawn="1"/>
        </p:nvSpPr>
        <p:spPr bwMode="auto">
          <a:xfrm>
            <a:off x="0" y="5097463"/>
            <a:ext cx="9144000" cy="1760537"/>
          </a:xfrm>
          <a:prstGeom prst="rect">
            <a:avLst/>
          </a:prstGeom>
          <a:solidFill>
            <a:srgbClr val="6BBBAE"/>
          </a:solidFill>
          <a:ln w="9525" algn="ctr">
            <a:noFill/>
            <a:miter lim="800000"/>
            <a:headEnd/>
            <a:tailEnd/>
          </a:ln>
          <a:effectLst/>
        </p:spPr>
        <p:txBody>
          <a:bodyPr wrap="none" anchor="ctr"/>
          <a:lstStyle/>
          <a:p>
            <a:pPr>
              <a:buClr>
                <a:srgbClr val="D45D00"/>
              </a:buClr>
              <a:defRPr/>
            </a:pPr>
            <a:endParaRPr lang="en-US" dirty="0">
              <a:solidFill>
                <a:srgbClr val="63666A"/>
              </a:solidFill>
              <a:latin typeface="Arial"/>
              <a:ea typeface="Arial Unicode MS"/>
              <a:cs typeface="Arial Unicode MS"/>
            </a:endParaRPr>
          </a:p>
        </p:txBody>
      </p:sp>
      <p:sp>
        <p:nvSpPr>
          <p:cNvPr id="5" name="Rectangle 4"/>
          <p:cNvSpPr>
            <a:spLocks noChangeArrowheads="1"/>
          </p:cNvSpPr>
          <p:nvPr userDrawn="1"/>
        </p:nvSpPr>
        <p:spPr bwMode="auto">
          <a:xfrm>
            <a:off x="7848600" y="4995863"/>
            <a:ext cx="1295400" cy="122237"/>
          </a:xfrm>
          <a:prstGeom prst="rect">
            <a:avLst/>
          </a:prstGeom>
          <a:solidFill>
            <a:srgbClr val="A50050"/>
          </a:solidFill>
          <a:ln w="9525" algn="ctr">
            <a:noFill/>
            <a:miter lim="800000"/>
            <a:headEnd/>
            <a:tailEnd/>
          </a:ln>
        </p:spPr>
        <p:txBody>
          <a:bodyPr wrap="none" anchor="ctr"/>
          <a:lstStyle/>
          <a:p>
            <a:pPr>
              <a:buClr>
                <a:srgbClr val="D45D00"/>
              </a:buClr>
              <a:defRPr/>
            </a:pPr>
            <a:endParaRPr lang="en-US" dirty="0">
              <a:solidFill>
                <a:srgbClr val="63666A"/>
              </a:solidFill>
              <a:latin typeface="Arial"/>
              <a:ea typeface="Arial Unicode MS"/>
              <a:cs typeface="Arial Unicode MS"/>
            </a:endParaRPr>
          </a:p>
        </p:txBody>
      </p:sp>
      <p:sp>
        <p:nvSpPr>
          <p:cNvPr id="6" name="Rectangle 5"/>
          <p:cNvSpPr>
            <a:spLocks noChangeArrowheads="1"/>
          </p:cNvSpPr>
          <p:nvPr userDrawn="1"/>
        </p:nvSpPr>
        <p:spPr bwMode="auto">
          <a:xfrm>
            <a:off x="0" y="4995863"/>
            <a:ext cx="989013" cy="122237"/>
          </a:xfrm>
          <a:prstGeom prst="rect">
            <a:avLst/>
          </a:prstGeom>
          <a:solidFill>
            <a:srgbClr val="0D776E"/>
          </a:solidFill>
          <a:ln w="9525" algn="ctr">
            <a:noFill/>
            <a:miter lim="800000"/>
            <a:headEnd/>
            <a:tailEnd/>
          </a:ln>
        </p:spPr>
        <p:txBody>
          <a:bodyPr wrap="none" anchor="ctr"/>
          <a:lstStyle/>
          <a:p>
            <a:pPr>
              <a:buClr>
                <a:srgbClr val="D45D00"/>
              </a:buClr>
              <a:defRPr/>
            </a:pPr>
            <a:endParaRPr lang="en-US" dirty="0">
              <a:solidFill>
                <a:srgbClr val="63666A"/>
              </a:solidFill>
              <a:latin typeface="Arial"/>
              <a:ea typeface="Arial Unicode MS"/>
              <a:cs typeface="Arial Unicode MS"/>
            </a:endParaRPr>
          </a:p>
        </p:txBody>
      </p:sp>
      <p:sp>
        <p:nvSpPr>
          <p:cNvPr id="7" name="Rectangle 6"/>
          <p:cNvSpPr>
            <a:spLocks noChangeArrowheads="1"/>
          </p:cNvSpPr>
          <p:nvPr userDrawn="1"/>
        </p:nvSpPr>
        <p:spPr bwMode="auto">
          <a:xfrm>
            <a:off x="1028700" y="4995863"/>
            <a:ext cx="6777038" cy="122237"/>
          </a:xfrm>
          <a:prstGeom prst="rect">
            <a:avLst/>
          </a:prstGeom>
          <a:solidFill>
            <a:srgbClr val="D45D00"/>
          </a:solidFill>
          <a:ln w="9525">
            <a:noFill/>
            <a:miter lim="800000"/>
            <a:headEnd/>
            <a:tailEnd/>
          </a:ln>
        </p:spPr>
        <p:txBody>
          <a:bodyPr wrap="none" anchor="ctr"/>
          <a:lstStyle/>
          <a:p>
            <a:pPr>
              <a:buClr>
                <a:srgbClr val="D45D00"/>
              </a:buClr>
              <a:defRPr/>
            </a:pPr>
            <a:endParaRPr lang="en-US" dirty="0">
              <a:solidFill>
                <a:srgbClr val="63666A"/>
              </a:solidFill>
              <a:latin typeface="Arial"/>
              <a:ea typeface="Arial Unicode MS"/>
              <a:cs typeface="Arial Unicode MS"/>
            </a:endParaRPr>
          </a:p>
        </p:txBody>
      </p:sp>
      <p:pic>
        <p:nvPicPr>
          <p:cNvPr id="8" name="Picture 12" descr="E:\Sakthi\United Health Group\UHG_Logo.png"/>
          <p:cNvPicPr>
            <a:picLocks noChangeAspect="1" noChangeArrowheads="1"/>
          </p:cNvPicPr>
          <p:nvPr userDrawn="1"/>
        </p:nvPicPr>
        <p:blipFill>
          <a:blip r:embed="rId2" cstate="print"/>
          <a:srcRect/>
          <a:stretch>
            <a:fillRect/>
          </a:stretch>
        </p:blipFill>
        <p:spPr bwMode="auto">
          <a:xfrm>
            <a:off x="320675" y="349250"/>
            <a:ext cx="2239963" cy="161925"/>
          </a:xfrm>
          <a:prstGeom prst="rect">
            <a:avLst/>
          </a:prstGeom>
          <a:noFill/>
          <a:ln w="9525">
            <a:noFill/>
            <a:miter lim="800000"/>
            <a:headEnd/>
            <a:tailEnd/>
          </a:ln>
        </p:spPr>
      </p:pic>
      <p:pic>
        <p:nvPicPr>
          <p:cNvPr id="9" name="Picture 12" descr="GSD_logo.JPG"/>
          <p:cNvPicPr>
            <a:picLocks noChangeAspect="1"/>
          </p:cNvPicPr>
          <p:nvPr userDrawn="1"/>
        </p:nvPicPr>
        <p:blipFill>
          <a:blip r:embed="rId3" cstate="print"/>
          <a:srcRect/>
          <a:stretch>
            <a:fillRect/>
          </a:stretch>
        </p:blipFill>
        <p:spPr bwMode="auto">
          <a:xfrm>
            <a:off x="7535863" y="80963"/>
            <a:ext cx="1566862" cy="788987"/>
          </a:xfrm>
          <a:prstGeom prst="rect">
            <a:avLst/>
          </a:prstGeom>
          <a:noFill/>
          <a:ln w="9525">
            <a:noFill/>
            <a:miter lim="800000"/>
            <a:headEnd/>
            <a:tailEnd/>
          </a:ln>
        </p:spPr>
      </p:pic>
      <p:sp>
        <p:nvSpPr>
          <p:cNvPr id="334851" name="Rectangle 3"/>
          <p:cNvSpPr>
            <a:spLocks noGrp="1" noChangeArrowheads="1"/>
          </p:cNvSpPr>
          <p:nvPr>
            <p:ph type="ctrTitle"/>
          </p:nvPr>
        </p:nvSpPr>
        <p:spPr>
          <a:xfrm>
            <a:off x="1017588" y="2682875"/>
            <a:ext cx="6307137" cy="649288"/>
          </a:xfrm>
        </p:spPr>
        <p:txBody>
          <a:bodyPr anchor="ctr"/>
          <a:lstStyle>
            <a:lvl1pPr>
              <a:spcAft>
                <a:spcPct val="20000"/>
              </a:spcAft>
              <a:defRPr b="0"/>
            </a:lvl1pPr>
          </a:lstStyle>
          <a:p>
            <a:pPr lvl="0"/>
            <a:r>
              <a:rPr lang="en-US" noProof="0" smtClean="0"/>
              <a:t>Click to edit Master title style</a:t>
            </a:r>
          </a:p>
        </p:txBody>
      </p:sp>
      <p:sp>
        <p:nvSpPr>
          <p:cNvPr id="334852" name="Rectangle 4"/>
          <p:cNvSpPr>
            <a:spLocks noGrp="1" noChangeArrowheads="1"/>
          </p:cNvSpPr>
          <p:nvPr>
            <p:ph type="subTitle" idx="1"/>
          </p:nvPr>
        </p:nvSpPr>
        <p:spPr>
          <a:xfrm>
            <a:off x="1017588" y="5564188"/>
            <a:ext cx="6307137" cy="914400"/>
          </a:xfrm>
        </p:spPr>
        <p:txBody>
          <a:bodyPr/>
          <a:lstStyle>
            <a:lvl1pPr marL="0" indent="0">
              <a:spcAft>
                <a:spcPct val="0"/>
              </a:spcAft>
              <a:buFontTx/>
              <a:buNone/>
              <a:defRPr sz="1400">
                <a:solidFill>
                  <a:schemeClr val="bg1"/>
                </a:solidFill>
              </a:defRPr>
            </a:lvl1pPr>
          </a:lstStyle>
          <a:p>
            <a:pPr lvl="0"/>
            <a:r>
              <a:rPr lang="en-US" noProof="0" smtClean="0"/>
              <a:t>Click to edit Master subtitle style</a:t>
            </a:r>
          </a:p>
        </p:txBody>
      </p:sp>
    </p:spTree>
    <p:extLst>
      <p:ext uri="{BB962C8B-B14F-4D97-AF65-F5344CB8AC3E}">
        <p14:creationId xmlns:p14="http://schemas.microsoft.com/office/powerpoint/2010/main" val="390647817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3"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5"/>
          <p:cNvSpPr>
            <a:spLocks noChangeArrowheads="1"/>
          </p:cNvSpPr>
          <p:nvPr userDrawn="1"/>
        </p:nvSpPr>
        <p:spPr bwMode="auto">
          <a:xfrm>
            <a:off x="2362200" y="6307138"/>
            <a:ext cx="274161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spcAft>
                <a:spcPct val="0"/>
              </a:spcAft>
              <a:buClr>
                <a:srgbClr val="D45D00"/>
              </a:buClr>
              <a:buFontTx/>
              <a:buNone/>
            </a:pPr>
            <a:endParaRPr lang="en-US" sz="1000" smtClean="0">
              <a:solidFill>
                <a:srgbClr val="63666A"/>
              </a:solidFill>
              <a:latin typeface="Arial" pitchFamily="34" charset="0"/>
              <a:cs typeface="Arial Unicode MS"/>
            </a:endParaRPr>
          </a:p>
        </p:txBody>
      </p:sp>
      <p:pic>
        <p:nvPicPr>
          <p:cNvPr id="7" name="Picture 12"/>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Rectangle 2"/>
          <p:cNvSpPr>
            <a:spLocks noGrp="1" noChangeArrowheads="1"/>
          </p:cNvSpPr>
          <p:nvPr>
            <p:ph type="ctrTitle"/>
          </p:nvPr>
        </p:nvSpPr>
        <p:spPr>
          <a:xfrm>
            <a:off x="2362200" y="5448300"/>
            <a:ext cx="6096000" cy="342900"/>
          </a:xfrm>
        </p:spPr>
        <p:txBody>
          <a:bodyPr anchor="t"/>
          <a:lstStyle>
            <a:lvl1pPr>
              <a:defRPr sz="2000"/>
            </a:lvl1pPr>
          </a:lstStyle>
          <a:p>
            <a:r>
              <a:rPr lang="en-US"/>
              <a:t>Click to edit Master title style</a:t>
            </a:r>
          </a:p>
        </p:txBody>
      </p:sp>
      <p:sp>
        <p:nvSpPr>
          <p:cNvPr id="10243" name="Rectangle 3"/>
          <p:cNvSpPr>
            <a:spLocks noGrp="1" noChangeArrowheads="1"/>
          </p:cNvSpPr>
          <p:nvPr>
            <p:ph type="subTitle" idx="1"/>
          </p:nvPr>
        </p:nvSpPr>
        <p:spPr>
          <a:xfrm>
            <a:off x="2362200" y="5791200"/>
            <a:ext cx="4800600" cy="547688"/>
          </a:xfrm>
        </p:spPr>
        <p:txBody>
          <a:bodyPr/>
          <a:lstStyle>
            <a:lvl1pPr>
              <a:spcAft>
                <a:spcPct val="0"/>
              </a:spcAft>
              <a:defRPr sz="1200"/>
            </a:lvl1pPr>
          </a:lstStyle>
          <a:p>
            <a:r>
              <a:rPr lang="en-US"/>
              <a:t>Click to edit Master subtitle style</a:t>
            </a:r>
          </a:p>
        </p:txBody>
      </p:sp>
    </p:spTree>
    <p:extLst>
      <p:ext uri="{BB962C8B-B14F-4D97-AF65-F5344CB8AC3E}">
        <p14:creationId xmlns:p14="http://schemas.microsoft.com/office/powerpoint/2010/main" val="339491146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52C43D01-0466-4247-8BE5-F864BE4464CF}"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73359738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789432D3-34C1-4C05-A7A9-A098C1E1B825}"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9753084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DB62DA52-CB3A-4D81-B414-8B228E22F567}"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89604147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04A0E297-3452-43BA-B086-23DA3EBB8A57}"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8021654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59BA2AB3-E5BD-4414-AFB9-F51C29DA660D}" type="slidenum">
              <a:rPr lang="en-US"/>
              <a:pPr>
                <a:defRPr/>
              </a:pPr>
              <a:t>‹#›</a:t>
            </a:fld>
            <a:endParaRPr lang="en-US" dirty="0"/>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724614F5-CF5D-4276-BC19-7E7B71E7F5F1}"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153366686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F9B9E34B-68E3-4BE2-8E3E-9E4675A1A14A}"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527958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948685B0-1522-4718-B1C5-88CB8F7D9D17}"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221177836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3A6C33EB-00A7-40AF-A1DE-0FF7519315AA}"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68320016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267962EC-5C88-412D-B845-3E92308B1327}"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118021461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927821B7-D21D-41A5-A77F-F5D98E55AC5C}"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10399773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3"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5"/>
          <p:cNvSpPr>
            <a:spLocks noChangeArrowheads="1"/>
          </p:cNvSpPr>
          <p:nvPr userDrawn="1"/>
        </p:nvSpPr>
        <p:spPr bwMode="auto">
          <a:xfrm>
            <a:off x="2362200" y="6307138"/>
            <a:ext cx="274161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pitchFamily="34" charset="0"/>
                <a:ea typeface="Geneva" charset="-128"/>
              </a:defRPr>
            </a:lvl1pPr>
            <a:lvl2pPr marL="742950" indent="-285750">
              <a:defRPr sz="1400" b="1">
                <a:solidFill>
                  <a:schemeClr val="bg1"/>
                </a:solidFill>
                <a:latin typeface="Arial" pitchFamily="34" charset="0"/>
                <a:ea typeface="Geneva" charset="-128"/>
              </a:defRPr>
            </a:lvl2pPr>
            <a:lvl3pPr marL="1143000" indent="-228600">
              <a:defRPr sz="1400" b="1">
                <a:solidFill>
                  <a:schemeClr val="bg1"/>
                </a:solidFill>
                <a:latin typeface="Arial" pitchFamily="34" charset="0"/>
                <a:ea typeface="Geneva" charset="-128"/>
              </a:defRPr>
            </a:lvl3pPr>
            <a:lvl4pPr marL="1600200" indent="-228600">
              <a:defRPr sz="1400" b="1">
                <a:solidFill>
                  <a:schemeClr val="bg1"/>
                </a:solidFill>
                <a:latin typeface="Arial" pitchFamily="34" charset="0"/>
                <a:ea typeface="Geneva" charset="-128"/>
              </a:defRPr>
            </a:lvl4pPr>
            <a:lvl5pPr marL="2057400" indent="-228600">
              <a:defRPr sz="1400" b="1">
                <a:solidFill>
                  <a:schemeClr val="bg1"/>
                </a:solidFill>
                <a:latin typeface="Arial" pitchFamily="34" charset="0"/>
                <a:ea typeface="Geneva" charset="-128"/>
              </a:defRPr>
            </a:lvl5pPr>
            <a:lvl6pPr marL="25146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8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90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62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pPr>
              <a:spcAft>
                <a:spcPct val="0"/>
              </a:spcAft>
              <a:buClr>
                <a:srgbClr val="D45D00"/>
              </a:buClr>
              <a:buFontTx/>
              <a:buNone/>
              <a:defRPr/>
            </a:pPr>
            <a:endParaRPr lang="en-US" altLang="en-US" sz="1000" b="0" smtClean="0">
              <a:solidFill>
                <a:srgbClr val="63666A"/>
              </a:solidFill>
              <a:cs typeface="Arial Unicode MS"/>
            </a:endParaRPr>
          </a:p>
        </p:txBody>
      </p:sp>
      <p:sp>
        <p:nvSpPr>
          <p:cNvPr id="10242" name="Rectangle 2"/>
          <p:cNvSpPr>
            <a:spLocks noGrp="1" noChangeArrowheads="1"/>
          </p:cNvSpPr>
          <p:nvPr>
            <p:ph type="ctrTitle"/>
          </p:nvPr>
        </p:nvSpPr>
        <p:spPr>
          <a:xfrm>
            <a:off x="2362200" y="5448300"/>
            <a:ext cx="6096000" cy="342900"/>
          </a:xfrm>
        </p:spPr>
        <p:txBody>
          <a:bodyPr anchor="t"/>
          <a:lstStyle>
            <a:lvl1pPr>
              <a:defRPr sz="2000"/>
            </a:lvl1pPr>
          </a:lstStyle>
          <a:p>
            <a:r>
              <a:rPr lang="en-US"/>
              <a:t>Click to edit Master title style</a:t>
            </a:r>
          </a:p>
        </p:txBody>
      </p:sp>
      <p:sp>
        <p:nvSpPr>
          <p:cNvPr id="10243" name="Rectangle 3"/>
          <p:cNvSpPr>
            <a:spLocks noGrp="1" noChangeArrowheads="1"/>
          </p:cNvSpPr>
          <p:nvPr>
            <p:ph type="subTitle" idx="1"/>
          </p:nvPr>
        </p:nvSpPr>
        <p:spPr>
          <a:xfrm>
            <a:off x="2362200" y="5791200"/>
            <a:ext cx="4800600" cy="547688"/>
          </a:xfrm>
        </p:spPr>
        <p:txBody>
          <a:bodyPr/>
          <a:lstStyle>
            <a:lvl1pPr>
              <a:spcAft>
                <a:spcPct val="0"/>
              </a:spcAft>
              <a:defRPr sz="1200"/>
            </a:lvl1pPr>
          </a:lstStyle>
          <a:p>
            <a:r>
              <a:rPr lang="en-US"/>
              <a:t>Click to edit Master subtitle style</a:t>
            </a:r>
          </a:p>
        </p:txBody>
      </p:sp>
    </p:spTree>
    <p:extLst>
      <p:ext uri="{BB962C8B-B14F-4D97-AF65-F5344CB8AC3E}">
        <p14:creationId xmlns:p14="http://schemas.microsoft.com/office/powerpoint/2010/main" val="24391845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D812E723-CF42-4CC6-9DA5-8FF631CCE34F}"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02334242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17788668-1E83-416A-974A-A753909AF1C3}"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5023271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CCDE4B25-7EAB-4A61-8055-9058BB27B84A}"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48828231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60438"/>
            <a:ext cx="4037013"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60438"/>
            <a:ext cx="4038600" cy="5210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ABF2BE6F-BBCA-414F-BD01-3845C8A03E33}" type="slidenum">
              <a:rPr lang="en-US"/>
              <a:pPr>
                <a:defRPr/>
              </a:pPr>
              <a:t>‹#›</a:t>
            </a:fld>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988AE7EA-7DDA-45C7-A993-C05365D723F2}"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4828207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77253B01-EDBA-4253-92B5-74E8735CB3E3}"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195935798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C066FDFC-8C31-442C-9E47-8D2FF832A9C9}"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408594347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AA0FCD91-1E7A-4C90-A0E9-7760242653A2}"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411967330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7D2A65E4-E887-45BD-80FE-CE57D584ADD7}"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33583438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A4D67BBB-B1B6-41A5-BEB6-3E78D2140B8B}"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23847963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79709806-C1E4-4924-9253-909DDBA8297A}"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242178538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13" descr="Optum_RGB_PP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5"/>
          <p:cNvSpPr>
            <a:spLocks noChangeArrowheads="1"/>
          </p:cNvSpPr>
          <p:nvPr/>
        </p:nvSpPr>
        <p:spPr bwMode="auto">
          <a:xfrm>
            <a:off x="2362200" y="6307138"/>
            <a:ext cx="274161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gn="l" eaLnBrk="1" hangingPunct="1">
              <a:buClr>
                <a:schemeClr val="accent1"/>
              </a:buClr>
            </a:pPr>
            <a:endParaRPr lang="en-US" sz="1000" b="0">
              <a:solidFill>
                <a:schemeClr val="tx1"/>
              </a:solidFill>
            </a:endParaRPr>
          </a:p>
        </p:txBody>
      </p:sp>
      <p:pic>
        <p:nvPicPr>
          <p:cNvPr id="7" name="Picture 1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Rectangle 2"/>
          <p:cNvSpPr>
            <a:spLocks noGrp="1" noChangeArrowheads="1"/>
          </p:cNvSpPr>
          <p:nvPr>
            <p:ph type="ctrTitle"/>
          </p:nvPr>
        </p:nvSpPr>
        <p:spPr>
          <a:xfrm>
            <a:off x="2362200" y="5448300"/>
            <a:ext cx="6096000" cy="342900"/>
          </a:xfrm>
        </p:spPr>
        <p:txBody>
          <a:bodyPr anchor="t"/>
          <a:lstStyle>
            <a:lvl1pPr>
              <a:defRPr sz="2000"/>
            </a:lvl1pPr>
          </a:lstStyle>
          <a:p>
            <a:r>
              <a:rPr lang="en-US" smtClean="0"/>
              <a:t>Click to edit Master title style</a:t>
            </a:r>
            <a:endParaRPr lang="en-US"/>
          </a:p>
        </p:txBody>
      </p:sp>
      <p:sp>
        <p:nvSpPr>
          <p:cNvPr id="10243" name="Rectangle 3"/>
          <p:cNvSpPr>
            <a:spLocks noGrp="1" noChangeArrowheads="1"/>
          </p:cNvSpPr>
          <p:nvPr>
            <p:ph type="subTitle" idx="1"/>
          </p:nvPr>
        </p:nvSpPr>
        <p:spPr>
          <a:xfrm>
            <a:off x="2362200" y="5791200"/>
            <a:ext cx="4800600" cy="547688"/>
          </a:xfrm>
        </p:spPr>
        <p:txBody>
          <a:bodyPr/>
          <a:lstStyle>
            <a:lvl1pPr>
              <a:spcAft>
                <a:spcPct val="0"/>
              </a:spcAft>
              <a:defRPr sz="1200"/>
            </a:lvl1pPr>
          </a:lstStyle>
          <a:p>
            <a:r>
              <a:rPr lang="en-US" smtClean="0"/>
              <a:t>Click to edit Master subtitle style</a:t>
            </a:r>
            <a:endParaRPr lang="en-US"/>
          </a:p>
        </p:txBody>
      </p:sp>
    </p:spTree>
    <p:extLst>
      <p:ext uri="{BB962C8B-B14F-4D97-AF65-F5344CB8AC3E}">
        <p14:creationId xmlns:p14="http://schemas.microsoft.com/office/powerpoint/2010/main" val="264384621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777313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3"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5"/>
          <p:cNvSpPr>
            <a:spLocks noChangeArrowheads="1"/>
          </p:cNvSpPr>
          <p:nvPr userDrawn="1"/>
        </p:nvSpPr>
        <p:spPr bwMode="auto">
          <a:xfrm>
            <a:off x="2362200" y="6307138"/>
            <a:ext cx="274161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pitchFamily="34" charset="0"/>
                <a:ea typeface="Geneva" charset="-128"/>
              </a:defRPr>
            </a:lvl1pPr>
            <a:lvl2pPr marL="742950" indent="-285750">
              <a:defRPr sz="1400" b="1">
                <a:solidFill>
                  <a:schemeClr val="bg1"/>
                </a:solidFill>
                <a:latin typeface="Arial" pitchFamily="34" charset="0"/>
                <a:ea typeface="Geneva" charset="-128"/>
              </a:defRPr>
            </a:lvl2pPr>
            <a:lvl3pPr marL="1143000" indent="-228600">
              <a:defRPr sz="1400" b="1">
                <a:solidFill>
                  <a:schemeClr val="bg1"/>
                </a:solidFill>
                <a:latin typeface="Arial" pitchFamily="34" charset="0"/>
                <a:ea typeface="Geneva" charset="-128"/>
              </a:defRPr>
            </a:lvl3pPr>
            <a:lvl4pPr marL="1600200" indent="-228600">
              <a:defRPr sz="1400" b="1">
                <a:solidFill>
                  <a:schemeClr val="bg1"/>
                </a:solidFill>
                <a:latin typeface="Arial" pitchFamily="34" charset="0"/>
                <a:ea typeface="Geneva" charset="-128"/>
              </a:defRPr>
            </a:lvl4pPr>
            <a:lvl5pPr marL="2057400" indent="-228600">
              <a:defRPr sz="1400" b="1">
                <a:solidFill>
                  <a:schemeClr val="bg1"/>
                </a:solidFill>
                <a:latin typeface="Arial" pitchFamily="34" charset="0"/>
                <a:ea typeface="Geneva" charset="-128"/>
              </a:defRPr>
            </a:lvl5pPr>
            <a:lvl6pPr marL="25146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8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90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62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pPr>
              <a:spcAft>
                <a:spcPct val="0"/>
              </a:spcAft>
              <a:buClr>
                <a:srgbClr val="D45D00"/>
              </a:buClr>
              <a:buFontTx/>
              <a:buNone/>
              <a:defRPr/>
            </a:pPr>
            <a:endParaRPr lang="en-US" altLang="en-US" sz="1000" b="0" smtClean="0">
              <a:solidFill>
                <a:srgbClr val="63666A"/>
              </a:solidFill>
              <a:cs typeface="Arial Unicode MS"/>
            </a:endParaRPr>
          </a:p>
        </p:txBody>
      </p:sp>
      <p:sp>
        <p:nvSpPr>
          <p:cNvPr id="10242" name="Rectangle 2"/>
          <p:cNvSpPr>
            <a:spLocks noGrp="1" noChangeArrowheads="1"/>
          </p:cNvSpPr>
          <p:nvPr>
            <p:ph type="ctrTitle"/>
          </p:nvPr>
        </p:nvSpPr>
        <p:spPr>
          <a:xfrm>
            <a:off x="2362200" y="5448300"/>
            <a:ext cx="6096000" cy="342900"/>
          </a:xfrm>
        </p:spPr>
        <p:txBody>
          <a:bodyPr anchor="t"/>
          <a:lstStyle>
            <a:lvl1pPr>
              <a:defRPr sz="2000"/>
            </a:lvl1pPr>
          </a:lstStyle>
          <a:p>
            <a:r>
              <a:rPr lang="en-US"/>
              <a:t>Click to edit Master title style</a:t>
            </a:r>
          </a:p>
        </p:txBody>
      </p:sp>
      <p:sp>
        <p:nvSpPr>
          <p:cNvPr id="10243" name="Rectangle 3"/>
          <p:cNvSpPr>
            <a:spLocks noGrp="1" noChangeArrowheads="1"/>
          </p:cNvSpPr>
          <p:nvPr>
            <p:ph type="subTitle" idx="1"/>
          </p:nvPr>
        </p:nvSpPr>
        <p:spPr>
          <a:xfrm>
            <a:off x="2362200" y="5791200"/>
            <a:ext cx="4800600" cy="547688"/>
          </a:xfrm>
        </p:spPr>
        <p:txBody>
          <a:bodyPr/>
          <a:lstStyle>
            <a:lvl1pPr>
              <a:spcAft>
                <a:spcPct val="0"/>
              </a:spcAft>
              <a:defRPr sz="1200"/>
            </a:lvl1pPr>
          </a:lstStyle>
          <a:p>
            <a:r>
              <a:rPr lang="en-US"/>
              <a:t>Click to edit Master subtitle style</a:t>
            </a:r>
          </a:p>
        </p:txBody>
      </p:sp>
    </p:spTree>
    <p:extLst>
      <p:ext uri="{BB962C8B-B14F-4D97-AF65-F5344CB8AC3E}">
        <p14:creationId xmlns:p14="http://schemas.microsoft.com/office/powerpoint/2010/main" val="255307044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2A4CBA2A-61C0-4BD9-B98C-6BC2FFDE2A55}" type="slidenum">
              <a:rPr lang="en-US"/>
              <a:pPr>
                <a:defRPr/>
              </a:pPr>
              <a:t>‹#›</a:t>
            </a:fld>
            <a:endParaRPr lang="en-US" dirty="0"/>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7508C698-0BCF-4FB3-B31F-BE2C27405448}"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22504895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51C446BA-D7DA-4113-BA5B-674849B7E5FF}"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215403865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BDC48008-0047-4DB8-9A0A-A0D8622D19CC}"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184538775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031E219D-2D07-46AB-9BC8-C0D8B4D02641}"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33185472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B0EABEDF-4334-4CB5-B043-AE9370F8F2CE}"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9159216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10D34398-3B6B-49FD-9118-56A4BA112689}"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94694053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1B38A848-1F60-4E12-86C7-B14E67E99772}"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30071189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EED129A6-8DC1-4BAC-B019-897E543BFCFA}"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24488038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E777CAD6-A109-47FE-9ECD-0462A9963A2B}"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81031251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C82A4C10-3C2F-4972-BD46-C64578EEE183}"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4554406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928BFCCE-D81C-4F9B-8739-408A35F50EB9}" type="slidenum">
              <a:rPr lang="en-US"/>
              <a:pPr>
                <a:defRPr/>
              </a:pPr>
              <a:t>‹#›</a:t>
            </a:fld>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3"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5"/>
          <p:cNvSpPr>
            <a:spLocks noChangeArrowheads="1"/>
          </p:cNvSpPr>
          <p:nvPr userDrawn="1"/>
        </p:nvSpPr>
        <p:spPr bwMode="auto">
          <a:xfrm>
            <a:off x="2362200" y="6307138"/>
            <a:ext cx="274161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pitchFamily="34" charset="0"/>
                <a:ea typeface="Geneva" charset="-128"/>
              </a:defRPr>
            </a:lvl1pPr>
            <a:lvl2pPr marL="742950" indent="-285750">
              <a:defRPr sz="1400" b="1">
                <a:solidFill>
                  <a:schemeClr val="bg1"/>
                </a:solidFill>
                <a:latin typeface="Arial" pitchFamily="34" charset="0"/>
                <a:ea typeface="Geneva" charset="-128"/>
              </a:defRPr>
            </a:lvl2pPr>
            <a:lvl3pPr marL="1143000" indent="-228600">
              <a:defRPr sz="1400" b="1">
                <a:solidFill>
                  <a:schemeClr val="bg1"/>
                </a:solidFill>
                <a:latin typeface="Arial" pitchFamily="34" charset="0"/>
                <a:ea typeface="Geneva" charset="-128"/>
              </a:defRPr>
            </a:lvl3pPr>
            <a:lvl4pPr marL="1600200" indent="-228600">
              <a:defRPr sz="1400" b="1">
                <a:solidFill>
                  <a:schemeClr val="bg1"/>
                </a:solidFill>
                <a:latin typeface="Arial" pitchFamily="34" charset="0"/>
                <a:ea typeface="Geneva" charset="-128"/>
              </a:defRPr>
            </a:lvl4pPr>
            <a:lvl5pPr marL="2057400" indent="-228600">
              <a:defRPr sz="1400" b="1">
                <a:solidFill>
                  <a:schemeClr val="bg1"/>
                </a:solidFill>
                <a:latin typeface="Arial" pitchFamily="34" charset="0"/>
                <a:ea typeface="Geneva" charset="-128"/>
              </a:defRPr>
            </a:lvl5pPr>
            <a:lvl6pPr marL="25146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8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90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62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pPr>
              <a:spcAft>
                <a:spcPct val="0"/>
              </a:spcAft>
              <a:buClr>
                <a:srgbClr val="D45D00"/>
              </a:buClr>
              <a:buFontTx/>
              <a:buNone/>
              <a:defRPr/>
            </a:pPr>
            <a:endParaRPr lang="en-US" altLang="en-US" sz="1000" b="0" smtClean="0">
              <a:solidFill>
                <a:srgbClr val="63666A"/>
              </a:solidFill>
              <a:cs typeface="Arial Unicode MS"/>
            </a:endParaRPr>
          </a:p>
        </p:txBody>
      </p:sp>
      <p:sp>
        <p:nvSpPr>
          <p:cNvPr id="10242" name="Rectangle 2"/>
          <p:cNvSpPr>
            <a:spLocks noGrp="1" noChangeArrowheads="1"/>
          </p:cNvSpPr>
          <p:nvPr>
            <p:ph type="ctrTitle"/>
          </p:nvPr>
        </p:nvSpPr>
        <p:spPr>
          <a:xfrm>
            <a:off x="2362200" y="5448300"/>
            <a:ext cx="6096000" cy="342900"/>
          </a:xfrm>
        </p:spPr>
        <p:txBody>
          <a:bodyPr anchor="t"/>
          <a:lstStyle>
            <a:lvl1pPr>
              <a:defRPr sz="2000"/>
            </a:lvl1pPr>
          </a:lstStyle>
          <a:p>
            <a:r>
              <a:rPr lang="en-US"/>
              <a:t>Click to edit Master title style</a:t>
            </a:r>
          </a:p>
        </p:txBody>
      </p:sp>
      <p:sp>
        <p:nvSpPr>
          <p:cNvPr id="10243" name="Rectangle 3"/>
          <p:cNvSpPr>
            <a:spLocks noGrp="1" noChangeArrowheads="1"/>
          </p:cNvSpPr>
          <p:nvPr>
            <p:ph type="subTitle" idx="1"/>
          </p:nvPr>
        </p:nvSpPr>
        <p:spPr>
          <a:xfrm>
            <a:off x="2362200" y="5791200"/>
            <a:ext cx="4800600" cy="547688"/>
          </a:xfrm>
        </p:spPr>
        <p:txBody>
          <a:bodyPr/>
          <a:lstStyle>
            <a:lvl1pPr>
              <a:spcAft>
                <a:spcPct val="0"/>
              </a:spcAft>
              <a:defRPr sz="1200"/>
            </a:lvl1pPr>
          </a:lstStyle>
          <a:p>
            <a:r>
              <a:rPr lang="en-US"/>
              <a:t>Click to edit Master subtitle style</a:t>
            </a:r>
          </a:p>
        </p:txBody>
      </p:sp>
    </p:spTree>
    <p:extLst>
      <p:ext uri="{BB962C8B-B14F-4D97-AF65-F5344CB8AC3E}">
        <p14:creationId xmlns:p14="http://schemas.microsoft.com/office/powerpoint/2010/main" val="2833423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7508C698-0BCF-4FB3-B31F-BE2C27405448}"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230811296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51C446BA-D7DA-4113-BA5B-674849B7E5FF}"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126205940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BDC48008-0047-4DB8-9A0A-A0D8622D19CC}"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40230931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031E219D-2D07-46AB-9BC8-C0D8B4D02641}"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150929292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B0EABEDF-4334-4CB5-B043-AE9370F8F2CE}"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196370139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10D34398-3B6B-49FD-9118-56A4BA112689}"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97676807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1B38A848-1F60-4E12-86C7-B14E67E99772}"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42473558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EED129A6-8DC1-4BAC-B019-897E543BFCFA}"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48901730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E777CAD6-A109-47FE-9ECD-0462A9963A2B}"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3237495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A43E4904-64CC-4934-B161-B322F888EE06}" type="slidenum">
              <a:rPr lang="en-US"/>
              <a:pPr>
                <a:defRPr/>
              </a:pPr>
              <a:t>‹#›</a:t>
            </a:fld>
            <a:endParaRPr lang="en-US" dirty="0"/>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C82A4C10-3C2F-4972-BD46-C64578EEE183}"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90972363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5"/>
          <p:cNvSpPr>
            <a:spLocks noChangeArrowheads="1"/>
          </p:cNvSpPr>
          <p:nvPr userDrawn="1"/>
        </p:nvSpPr>
        <p:spPr bwMode="auto">
          <a:xfrm>
            <a:off x="2362200" y="6307138"/>
            <a:ext cx="274161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spcAft>
                <a:spcPct val="0"/>
              </a:spcAft>
              <a:buClr>
                <a:srgbClr val="D45D00"/>
              </a:buClr>
              <a:buFontTx/>
              <a:buNone/>
            </a:pPr>
            <a:endParaRPr lang="en-US" sz="1000" dirty="0">
              <a:solidFill>
                <a:srgbClr val="63666A"/>
              </a:solidFill>
              <a:latin typeface="Arial"/>
              <a:ea typeface="Arial Unicode MS"/>
              <a:cs typeface="Arial Unicode MS"/>
            </a:endParaRPr>
          </a:p>
        </p:txBody>
      </p:sp>
      <p:pic>
        <p:nvPicPr>
          <p:cNvPr id="7" name="Picture 12"/>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Rectangle 2"/>
          <p:cNvSpPr>
            <a:spLocks noGrp="1" noChangeArrowheads="1"/>
          </p:cNvSpPr>
          <p:nvPr>
            <p:ph type="ctrTitle"/>
          </p:nvPr>
        </p:nvSpPr>
        <p:spPr>
          <a:xfrm>
            <a:off x="2362200" y="5448300"/>
            <a:ext cx="6096000" cy="342900"/>
          </a:xfrm>
        </p:spPr>
        <p:txBody>
          <a:bodyPr anchor="t"/>
          <a:lstStyle>
            <a:lvl1pPr>
              <a:defRPr sz="2000"/>
            </a:lvl1pPr>
          </a:lstStyle>
          <a:p>
            <a:r>
              <a:rPr lang="en-US"/>
              <a:t>Click to edit Master title style</a:t>
            </a:r>
          </a:p>
        </p:txBody>
      </p:sp>
      <p:sp>
        <p:nvSpPr>
          <p:cNvPr id="10243" name="Rectangle 3"/>
          <p:cNvSpPr>
            <a:spLocks noGrp="1" noChangeArrowheads="1"/>
          </p:cNvSpPr>
          <p:nvPr>
            <p:ph type="subTitle" idx="1"/>
          </p:nvPr>
        </p:nvSpPr>
        <p:spPr>
          <a:xfrm>
            <a:off x="2362200" y="5791200"/>
            <a:ext cx="4800600" cy="547688"/>
          </a:xfrm>
        </p:spPr>
        <p:txBody>
          <a:bodyPr/>
          <a:lstStyle>
            <a:lvl1pPr>
              <a:spcAft>
                <a:spcPct val="0"/>
              </a:spcAft>
              <a:defRPr sz="1200"/>
            </a:lvl1pPr>
          </a:lstStyle>
          <a:p>
            <a:r>
              <a:rPr lang="en-US"/>
              <a:t>Click to edit Master subtitle style</a:t>
            </a:r>
          </a:p>
        </p:txBody>
      </p:sp>
    </p:spTree>
    <p:extLst>
      <p:ext uri="{BB962C8B-B14F-4D97-AF65-F5344CB8AC3E}">
        <p14:creationId xmlns:p14="http://schemas.microsoft.com/office/powerpoint/2010/main" val="28073399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64EA6274-30BC-4174-B172-ED33B4EB512D}"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09870034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97BD4A8C-383B-421C-9ABF-2C4714CA29CC}"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90465152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86E0B316-0E03-4AFB-899C-B21540B866AA}"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5872771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82C4FD4E-0820-4D2A-A58B-64C899AA6CBA}"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406548249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5A60051E-3F17-4040-AA37-6277D5173AEC}"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340293171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7E629BDA-4526-4116-B0BF-48EF39A72FF5}"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10513386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A515479C-B4C7-4704-BFE1-AB7F34788B88}"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35679952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EFC3FAFA-AF20-4333-81FA-DC118D37A1A9}"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408089475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58606620-B4EA-49A0-9ED4-A6E57452ED49}" type="slidenum">
              <a:rPr lang="en-US"/>
              <a:pPr>
                <a:defRPr/>
              </a:pPr>
              <a:t>‹#›</a:t>
            </a:fld>
            <a:endParaRPr lang="en-US" dirty="0"/>
          </a:p>
        </p:txBody>
      </p:sp>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E0DF3946-8515-403A-B91D-5DB7295213C4}"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29036943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4F9D11C3-6DF1-48E4-97CE-5ACD9F2612EF}"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312789460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Bar">
    <p:spTree>
      <p:nvGrpSpPr>
        <p:cNvPr id="1" name=""/>
        <p:cNvGrpSpPr/>
        <p:nvPr/>
      </p:nvGrpSpPr>
      <p:grpSpPr>
        <a:xfrm>
          <a:off x="0" y="0"/>
          <a:ext cx="0" cy="0"/>
          <a:chOff x="0" y="0"/>
          <a:chExt cx="0" cy="0"/>
        </a:xfrm>
      </p:grpSpPr>
      <p:sp>
        <p:nvSpPr>
          <p:cNvPr id="5" name="Content Placeholder 2"/>
          <p:cNvSpPr>
            <a:spLocks noGrp="1"/>
          </p:cNvSpPr>
          <p:nvPr>
            <p:ph idx="1"/>
          </p:nvPr>
        </p:nvSpPr>
        <p:spPr>
          <a:xfrm>
            <a:off x="628650" y="1308100"/>
            <a:ext cx="7874000" cy="42291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7" name="Text Placeholder 12"/>
          <p:cNvSpPr>
            <a:spLocks noGrp="1"/>
          </p:cNvSpPr>
          <p:nvPr>
            <p:ph type="body" sz="quarter" idx="12"/>
          </p:nvPr>
        </p:nvSpPr>
        <p:spPr>
          <a:xfrm>
            <a:off x="1752600" y="76200"/>
            <a:ext cx="6096000" cy="685800"/>
          </a:xfrm>
        </p:spPr>
        <p:txBody>
          <a:bodyPr anchor="ctr"/>
          <a:lstStyle>
            <a:lvl1pPr marL="39688" indent="0">
              <a:lnSpc>
                <a:spcPts val="2400"/>
              </a:lnSpc>
              <a:buNone/>
              <a:defRPr sz="2400" b="1">
                <a:solidFill>
                  <a:schemeClr val="bg1"/>
                </a:solidFill>
              </a:defRPr>
            </a:lvl1pPr>
          </a:lstStyle>
          <a:p>
            <a:pPr lvl="0"/>
            <a:r>
              <a:rPr lang="en-US" smtClean="0"/>
              <a:t>Click to edit Master text styles</a:t>
            </a:r>
          </a:p>
        </p:txBody>
      </p:sp>
      <p:sp>
        <p:nvSpPr>
          <p:cNvPr id="4" name="Text Box 7"/>
          <p:cNvSpPr txBox="1">
            <a:spLocks noGrp="1" noChangeArrowheads="1"/>
          </p:cNvSpPr>
          <p:nvPr>
            <p:ph type="sldNum" sz="quarter" idx="13"/>
          </p:nvPr>
        </p:nvSpPr>
        <p:spPr>
          <a:xfrm>
            <a:off x="8782050" y="6600825"/>
            <a:ext cx="244475" cy="241300"/>
          </a:xfrm>
          <a:prstGeom prst="rect">
            <a:avLst/>
          </a:prstGeom>
        </p:spPr>
        <p:txBody>
          <a:bodyPr/>
          <a:lstStyle>
            <a:lvl1pPr algn="l" eaLnBrk="1" fontAlgn="auto" hangingPunct="1">
              <a:lnSpc>
                <a:spcPct val="100000"/>
              </a:lnSpc>
              <a:spcBef>
                <a:spcPts val="0"/>
              </a:spcBef>
              <a:spcAft>
                <a:spcPts val="0"/>
              </a:spcAft>
              <a:defRPr sz="1800" b="0">
                <a:solidFill>
                  <a:srgbClr val="53565A"/>
                </a:solidFill>
                <a:latin typeface="Arial"/>
                <a:ea typeface="Geneva" charset="-128"/>
                <a:cs typeface="+mn-cs"/>
              </a:defRPr>
            </a:lvl1pPr>
          </a:lstStyle>
          <a:p>
            <a:pPr>
              <a:defRPr/>
            </a:pPr>
            <a:fld id="{5BAB29EC-DD54-4E82-95E6-AEB7E21A8C64}" type="slidenum">
              <a:rPr lang="en-US"/>
              <a:pPr>
                <a:defRPr/>
              </a:pPr>
              <a:t>‹#›</a:t>
            </a:fld>
            <a:endParaRPr lang="en-US" dirty="0"/>
          </a:p>
        </p:txBody>
      </p:sp>
    </p:spTree>
    <p:extLst>
      <p:ext uri="{BB962C8B-B14F-4D97-AF65-F5344CB8AC3E}">
        <p14:creationId xmlns:p14="http://schemas.microsoft.com/office/powerpoint/2010/main" val="360411875"/>
      </p:ext>
    </p:extLst>
  </p:cSld>
  <p:clrMapOvr>
    <a:masterClrMapping/>
  </p:clrMapOvr>
  <p:transition spd="med" advClick="0">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6"/>
          <p:cNvSpPr>
            <a:spLocks noChangeArrowheads="1"/>
          </p:cNvSpPr>
          <p:nvPr userDrawn="1"/>
        </p:nvSpPr>
        <p:spPr bwMode="auto">
          <a:xfrm>
            <a:off x="0" y="5105400"/>
            <a:ext cx="9144000" cy="1752600"/>
          </a:xfrm>
          <a:prstGeom prst="rect">
            <a:avLst/>
          </a:prstGeom>
          <a:solidFill>
            <a:srgbClr val="E8772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spcAft>
                <a:spcPct val="0"/>
              </a:spcAft>
              <a:buClrTx/>
              <a:buFontTx/>
              <a:buNone/>
            </a:pPr>
            <a:endParaRPr lang="en-US" sz="1400" b="1" dirty="0">
              <a:solidFill>
                <a:srgbClr val="FFFFFF"/>
              </a:solidFill>
              <a:latin typeface="Arial" pitchFamily="34" charset="0"/>
              <a:ea typeface="Geneva" charset="-128"/>
              <a:cs typeface="Arial Unicode MS"/>
            </a:endParaRPr>
          </a:p>
        </p:txBody>
      </p:sp>
      <p:pic>
        <p:nvPicPr>
          <p:cNvPr id="5" name="Picture 2"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Rectangle 3"/>
          <p:cNvSpPr>
            <a:spLocks noGrp="1" noChangeArrowheads="1"/>
          </p:cNvSpPr>
          <p:nvPr>
            <p:ph type="ctrTitle"/>
          </p:nvPr>
        </p:nvSpPr>
        <p:spPr>
          <a:xfrm>
            <a:off x="2362200" y="2682875"/>
            <a:ext cx="6124575" cy="647700"/>
          </a:xfrm>
        </p:spPr>
        <p:txBody>
          <a:bodyPr anchor="ctr"/>
          <a:lstStyle>
            <a:lvl1pPr>
              <a:defRPr sz="2400"/>
            </a:lvl1pPr>
          </a:lstStyle>
          <a:p>
            <a:r>
              <a:rPr lang="en-US"/>
              <a:t>Click to edit Master title style</a:t>
            </a:r>
          </a:p>
        </p:txBody>
      </p:sp>
      <p:sp>
        <p:nvSpPr>
          <p:cNvPr id="74756" name="Rectangle 4"/>
          <p:cNvSpPr>
            <a:spLocks noGrp="1" noChangeArrowheads="1"/>
          </p:cNvSpPr>
          <p:nvPr>
            <p:ph type="subTitle" idx="1"/>
          </p:nvPr>
        </p:nvSpPr>
        <p:spPr>
          <a:xfrm>
            <a:off x="2362200" y="5486400"/>
            <a:ext cx="6124575" cy="838200"/>
          </a:xfrm>
        </p:spPr>
        <p:txBody>
          <a:bodyPr/>
          <a:lstStyle>
            <a:lvl1pPr>
              <a:spcAft>
                <a:spcPct val="0"/>
              </a:spcAft>
              <a:defRPr sz="1200">
                <a:solidFill>
                  <a:schemeClr val="bg1"/>
                </a:solidFill>
              </a:defRPr>
            </a:lvl1pPr>
          </a:lstStyle>
          <a:p>
            <a:r>
              <a:rPr lang="en-US"/>
              <a:t>Click to edit Master subtitle style</a:t>
            </a:r>
          </a:p>
        </p:txBody>
      </p:sp>
    </p:spTree>
    <p:extLst>
      <p:ext uri="{BB962C8B-B14F-4D97-AF65-F5344CB8AC3E}">
        <p14:creationId xmlns:p14="http://schemas.microsoft.com/office/powerpoint/2010/main" val="405437876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68DCEFAE-BE3B-4104-A09F-AE1618FF87C4}"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42719683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14F6EA75-CD31-42BD-B790-411A2313BCD5}"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374453933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29295D6D-A8D9-4472-911D-A4885C962B42}"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373182785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DEBB2BE6-58D5-4B5A-B5F4-77CFFC614DA7}"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26508901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35A4337F-FA1B-467C-835B-0BC6CC28C0F7}"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335986933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825FB661-3B0E-4ADE-B210-ADC4DA8A6AAE}"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5404940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BA676FD9-AC76-4822-8438-9E9284F4482F}" type="slidenum">
              <a:rPr lang="en-US"/>
              <a:pPr>
                <a:defRPr/>
              </a:pPr>
              <a:t>‹#›</a:t>
            </a:fld>
            <a:endParaRPr lang="en-US" dirty="0"/>
          </a:p>
        </p:txBody>
      </p:sp>
    </p:spTree>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AF714257-F834-4503-9A1E-27A01EBFEF44}"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7260928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D49039AE-84DE-42FB-BBE1-87981DAF7D84}"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9986778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58A350AB-FC5B-4533-9DD6-33FFABDACCFB}"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58748835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3D159F68-852F-4066-9250-836F2A8C9497}"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64662470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2400" y="8255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3"/>
          <p:cNvSpPr>
            <a:spLocks noGrp="1" noChangeArrowheads="1"/>
          </p:cNvSpPr>
          <p:nvPr>
            <p:ph type="ctrTitle"/>
          </p:nvPr>
        </p:nvSpPr>
        <p:spPr>
          <a:xfrm>
            <a:off x="2362200" y="2682875"/>
            <a:ext cx="6124575" cy="647700"/>
          </a:xfrm>
        </p:spPr>
        <p:txBody>
          <a:bodyPr anchor="ctr"/>
          <a:lstStyle>
            <a:lvl1pPr>
              <a:defRPr sz="2400"/>
            </a:lvl1pPr>
          </a:lstStyle>
          <a:p>
            <a:r>
              <a:rPr lang="en-US"/>
              <a:t>Click to edit Master title style</a:t>
            </a:r>
          </a:p>
        </p:txBody>
      </p:sp>
      <p:sp>
        <p:nvSpPr>
          <p:cNvPr id="55300" name="Rectangle 4"/>
          <p:cNvSpPr>
            <a:spLocks noGrp="1" noChangeArrowheads="1"/>
          </p:cNvSpPr>
          <p:nvPr>
            <p:ph type="subTitle" idx="1"/>
          </p:nvPr>
        </p:nvSpPr>
        <p:spPr>
          <a:xfrm>
            <a:off x="2362200" y="3581400"/>
            <a:ext cx="6124575" cy="838200"/>
          </a:xfrm>
        </p:spPr>
        <p:txBody>
          <a:bodyPr/>
          <a:lstStyle>
            <a:lvl1pPr>
              <a:spcAft>
                <a:spcPct val="0"/>
              </a:spcAft>
              <a:defRPr sz="1200"/>
            </a:lvl1pPr>
          </a:lstStyle>
          <a:p>
            <a:r>
              <a:rPr lang="en-US"/>
              <a:t>Click to edit Master subtitle style</a:t>
            </a:r>
          </a:p>
        </p:txBody>
      </p:sp>
      <p:sp>
        <p:nvSpPr>
          <p:cNvPr id="2" name="Rectangle 1"/>
          <p:cNvSpPr/>
          <p:nvPr userDrawn="1"/>
        </p:nvSpPr>
        <p:spPr bwMode="auto">
          <a:xfrm>
            <a:off x="0" y="838200"/>
            <a:ext cx="9144000" cy="4170363"/>
          </a:xfrm>
          <a:prstGeom prst="rect">
            <a:avLst/>
          </a:pr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hangingPunct="0">
              <a:spcAft>
                <a:spcPct val="0"/>
              </a:spcAft>
              <a:buClrTx/>
              <a:buFontTx/>
              <a:buNone/>
            </a:pPr>
            <a:endParaRPr lang="en-US" sz="1400" b="1" dirty="0">
              <a:solidFill>
                <a:srgbClr val="FFFFFF"/>
              </a:solidFill>
              <a:latin typeface="Arial"/>
              <a:ea typeface="Arial Unicode MS"/>
              <a:cs typeface="Arial Unicode MS"/>
            </a:endParaRPr>
          </a:p>
        </p:txBody>
      </p:sp>
    </p:spTree>
    <p:extLst>
      <p:ext uri="{BB962C8B-B14F-4D97-AF65-F5344CB8AC3E}">
        <p14:creationId xmlns:p14="http://schemas.microsoft.com/office/powerpoint/2010/main" val="32811898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ln/>
        </p:spPr>
        <p:txBody>
          <a:bodyPr/>
          <a:lstStyle>
            <a:lvl1pPr>
              <a:defRPr/>
            </a:lvl1pPr>
          </a:lstStyle>
          <a:p>
            <a:pPr>
              <a:defRPr/>
            </a:pPr>
            <a:fld id="{1264B528-8360-4A0D-AD04-B0F47A02A6F7}"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35345477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pPr>
              <a:defRPr/>
            </a:pPr>
            <a:fld id="{D22BFFE3-7AFA-4C39-8303-A2E031E54000}"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76369634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5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sz="quarter" idx="10"/>
          </p:nvPr>
        </p:nvSpPr>
        <p:spPr>
          <a:ln/>
        </p:spPr>
        <p:txBody>
          <a:bodyPr/>
          <a:lstStyle>
            <a:lvl1pPr>
              <a:defRPr/>
            </a:lvl1pPr>
          </a:lstStyle>
          <a:p>
            <a:pPr>
              <a:defRPr/>
            </a:pPr>
            <a:fld id="{6B635F7C-9E42-4A7A-9166-0656998ACD95}"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95229579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sz="quarter" idx="10"/>
          </p:nvPr>
        </p:nvSpPr>
        <p:spPr>
          <a:ln/>
        </p:spPr>
        <p:txBody>
          <a:bodyPr/>
          <a:lstStyle>
            <a:lvl1pPr>
              <a:defRPr/>
            </a:lvl1pPr>
          </a:lstStyle>
          <a:p>
            <a:pPr>
              <a:defRPr/>
            </a:pPr>
            <a:fld id="{842625F7-42E0-4A18-A1C8-DD264BBD4070}"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426444192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a:ln/>
        </p:spPr>
        <p:txBody>
          <a:bodyPr/>
          <a:lstStyle>
            <a:lvl1pPr>
              <a:defRPr/>
            </a:lvl1pPr>
          </a:lstStyle>
          <a:p>
            <a:pPr>
              <a:defRPr/>
            </a:pPr>
            <a:fld id="{8F627B08-5F79-44A0-82CF-C0ABB5480B0D}"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409991623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theme" Target="../theme/theme10.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image" Target="../media/image8.png"/><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10" Type="http://schemas.openxmlformats.org/officeDocument/2006/relationships/slideLayout" Target="../slideLayouts/slideLayout103.xml"/><Relationship Id="rId19" Type="http://schemas.openxmlformats.org/officeDocument/2006/relationships/image" Target="../media/image7.png"/><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1.xml"/><Relationship Id="rId1" Type="http://schemas.openxmlformats.org/officeDocument/2006/relationships/slideLayout" Target="../slideLayouts/slideLayout111.xml"/><Relationship Id="rId5" Type="http://schemas.openxmlformats.org/officeDocument/2006/relationships/image" Target="../media/image9.png"/><Relationship Id="rId4" Type="http://schemas.openxmlformats.org/officeDocument/2006/relationships/image" Target="../media/image8.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2.xml"/><Relationship Id="rId1" Type="http://schemas.openxmlformats.org/officeDocument/2006/relationships/slideLayout" Target="../slideLayouts/slideLayout112.xml"/><Relationship Id="rId5" Type="http://schemas.openxmlformats.org/officeDocument/2006/relationships/image" Target="../media/image9.png"/><Relationship Id="rId4" Type="http://schemas.openxmlformats.org/officeDocument/2006/relationships/image" Target="../media/image8.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3.xml"/><Relationship Id="rId1" Type="http://schemas.openxmlformats.org/officeDocument/2006/relationships/slideLayout" Target="../slideLayouts/slideLayout113.xml"/><Relationship Id="rId5" Type="http://schemas.openxmlformats.org/officeDocument/2006/relationships/image" Target="../media/image9.png"/><Relationship Id="rId4" Type="http://schemas.openxmlformats.org/officeDocument/2006/relationships/image" Target="../media/image8.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image" Target="../media/image7.pn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14.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image" Target="../media/image9.png"/><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image" Target="../media/image8.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theme" Target="../theme/theme15.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image" Target="../media/image8.png"/><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19" Type="http://schemas.openxmlformats.org/officeDocument/2006/relationships/image" Target="../media/image7.png"/><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7.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9.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7.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8.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image" Target="../media/image7.pn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6.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8.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7.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7.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8.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theme" Target="../theme/theme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6" Type="http://schemas.openxmlformats.org/officeDocument/2006/relationships/image" Target="../media/image9.png"/><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image" Target="../media/image8.png"/><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image" Target="../media/image7.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image" Target="../media/image7.png"/><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9.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9.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5613" y="152400"/>
            <a:ext cx="8226425" cy="61118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3075" name="Rectangle 3"/>
          <p:cNvSpPr>
            <a:spLocks noGrp="1" noChangeArrowheads="1"/>
          </p:cNvSpPr>
          <p:nvPr>
            <p:ph type="body" idx="1"/>
          </p:nvPr>
        </p:nvSpPr>
        <p:spPr bwMode="auto">
          <a:xfrm>
            <a:off x="457200" y="960438"/>
            <a:ext cx="8228013" cy="52101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Rectangle 6"/>
          <p:cNvSpPr>
            <a:spLocks noGrp="1" noChangeArrowheads="1"/>
          </p:cNvSpPr>
          <p:nvPr>
            <p:ph type="sldNum" sz="quarter" idx="4"/>
          </p:nvPr>
        </p:nvSpPr>
        <p:spPr bwMode="auto">
          <a:xfrm>
            <a:off x="7778750" y="6580188"/>
            <a:ext cx="304800" cy="152400"/>
          </a:xfrm>
          <a:prstGeom prst="rect">
            <a:avLst/>
          </a:prstGeom>
          <a:noFill/>
          <a:ln>
            <a:noFill/>
          </a:ln>
          <a:extLst/>
        </p:spPr>
        <p:txBody>
          <a:bodyPr vert="horz" wrap="square" lIns="0" tIns="0" rIns="0" bIns="0" numCol="1" anchor="t" anchorCtr="0" compatLnSpc="1">
            <a:prstTxWarp prst="textNoShape">
              <a:avLst/>
            </a:prstTxWarp>
          </a:bodyPr>
          <a:lstStyle>
            <a:lvl1pPr algn="r" eaLnBrk="0" hangingPunct="0">
              <a:lnSpc>
                <a:spcPct val="100000"/>
              </a:lnSpc>
              <a:spcAft>
                <a:spcPct val="0"/>
              </a:spcAft>
              <a:buClrTx/>
              <a:buFontTx/>
              <a:buNone/>
              <a:defRPr sz="800">
                <a:latin typeface="Arial" charset="0"/>
              </a:defRPr>
            </a:lvl1pPr>
          </a:lstStyle>
          <a:p>
            <a:pPr>
              <a:defRPr/>
            </a:pPr>
            <a:fld id="{0C7A94EF-AB0A-4AA5-AA02-B233E79F50A2}" type="slidenum">
              <a:rPr lang="en-US"/>
              <a:pPr>
                <a:defRPr/>
              </a:pPr>
              <a:t>‹#›</a:t>
            </a:fld>
            <a:endParaRPr lang="en-US" dirty="0"/>
          </a:p>
        </p:txBody>
      </p:sp>
      <p:sp>
        <p:nvSpPr>
          <p:cNvPr id="2" name="Text Box 14"/>
          <p:cNvSpPr txBox="1">
            <a:spLocks noChangeArrowheads="1"/>
          </p:cNvSpPr>
          <p:nvPr/>
        </p:nvSpPr>
        <p:spPr bwMode="auto">
          <a:xfrm>
            <a:off x="2553751" y="6580188"/>
            <a:ext cx="5144037" cy="107722"/>
          </a:xfrm>
          <a:prstGeom prst="rect">
            <a:avLst/>
          </a:prstGeom>
          <a:noFill/>
          <a:ln w="9525">
            <a:noFill/>
            <a:miter lim="800000"/>
            <a:headEnd/>
            <a:tailEnd/>
          </a:ln>
        </p:spPr>
        <p:txBody>
          <a:bodyPr wrap="none" lIns="0" tIns="0" rIns="0" bIns="0">
            <a:spAutoFit/>
          </a:bodyPr>
          <a:lstStyle/>
          <a:p>
            <a:pPr algn="r" eaLnBrk="0" hangingPunct="0">
              <a:lnSpc>
                <a:spcPct val="100000"/>
              </a:lnSpc>
              <a:spcAft>
                <a:spcPct val="0"/>
              </a:spcAft>
              <a:buClrTx/>
              <a:buFontTx/>
              <a:buNone/>
              <a:defRPr/>
            </a:pPr>
            <a:r>
              <a:rPr lang="en-US" sz="700" dirty="0"/>
              <a:t>Confidential property of </a:t>
            </a:r>
            <a:r>
              <a:rPr lang="en-US" sz="700" dirty="0" smtClean="0"/>
              <a:t>UnitedHealth Group. </a:t>
            </a:r>
            <a:r>
              <a:rPr lang="en-US" sz="700" dirty="0"/>
              <a:t>Do not distribute or reproduce without express permission from </a:t>
            </a:r>
            <a:r>
              <a:rPr lang="en-US" sz="700" dirty="0" smtClean="0"/>
              <a:t>UnitedHealth Group.</a:t>
            </a:r>
            <a:endParaRPr lang="en-US" sz="700" dirty="0"/>
          </a:p>
        </p:txBody>
      </p:sp>
      <p:sp>
        <p:nvSpPr>
          <p:cNvPr id="14" name="Line 9"/>
          <p:cNvSpPr>
            <a:spLocks noChangeShapeType="1"/>
          </p:cNvSpPr>
          <p:nvPr/>
        </p:nvSpPr>
        <p:spPr bwMode="auto">
          <a:xfrm>
            <a:off x="457200" y="838200"/>
            <a:ext cx="8229600" cy="0"/>
          </a:xfrm>
          <a:prstGeom prst="line">
            <a:avLst/>
          </a:prstGeom>
          <a:noFill/>
          <a:ln w="12700">
            <a:solidFill>
              <a:srgbClr val="D45D00"/>
            </a:solidFill>
            <a:round/>
            <a:headEnd/>
            <a:tailEnd/>
          </a:ln>
        </p:spPr>
        <p:txBody>
          <a:bodyPr wrap="none" anchor="ctr"/>
          <a:lstStyle/>
          <a:p>
            <a:pPr>
              <a:defRPr/>
            </a:pPr>
            <a:endParaRPr lang="en-US" dirty="0"/>
          </a:p>
        </p:txBody>
      </p:sp>
      <p:pic>
        <p:nvPicPr>
          <p:cNvPr id="3079" name="Picture 12" descr="E:\Sakthi\United Health Group\UHG_Logo.png"/>
          <p:cNvPicPr>
            <a:picLocks noChangeAspect="1" noChangeArrowheads="1"/>
          </p:cNvPicPr>
          <p:nvPr/>
        </p:nvPicPr>
        <p:blipFill>
          <a:blip r:embed="rId14" cstate="screen"/>
          <a:srcRect/>
          <a:stretch>
            <a:fillRect/>
          </a:stretch>
        </p:blipFill>
        <p:spPr bwMode="auto">
          <a:xfrm>
            <a:off x="163513" y="6448425"/>
            <a:ext cx="1582737" cy="114300"/>
          </a:xfrm>
          <a:prstGeom prst="rect">
            <a:avLst/>
          </a:prstGeom>
          <a:noFill/>
          <a:ln w="9525">
            <a:noFill/>
            <a:miter lim="800000"/>
            <a:headEnd/>
            <a:tailEnd/>
          </a:ln>
        </p:spPr>
      </p:pic>
      <p:grpSp>
        <p:nvGrpSpPr>
          <p:cNvPr id="3081" name="Group 15"/>
          <p:cNvGrpSpPr>
            <a:grpSpLocks/>
          </p:cNvGrpSpPr>
          <p:nvPr/>
        </p:nvGrpSpPr>
        <p:grpSpPr bwMode="auto">
          <a:xfrm>
            <a:off x="1809750" y="6464300"/>
            <a:ext cx="6337300" cy="46038"/>
            <a:chOff x="1809750" y="6464300"/>
            <a:chExt cx="6337300" cy="46038"/>
          </a:xfrm>
        </p:grpSpPr>
        <p:sp>
          <p:nvSpPr>
            <p:cNvPr id="24" name="Rectangle 8"/>
            <p:cNvSpPr>
              <a:spLocks noChangeArrowheads="1"/>
            </p:cNvSpPr>
            <p:nvPr userDrawn="1"/>
          </p:nvSpPr>
          <p:spPr bwMode="auto">
            <a:xfrm>
              <a:off x="7248525" y="6464300"/>
              <a:ext cx="898525" cy="46038"/>
            </a:xfrm>
            <a:prstGeom prst="rect">
              <a:avLst/>
            </a:prstGeom>
            <a:solidFill>
              <a:srgbClr val="D19000"/>
            </a:solidFill>
            <a:ln w="9525" algn="ctr">
              <a:noFill/>
              <a:miter lim="800000"/>
              <a:headEnd/>
              <a:tailEnd/>
            </a:ln>
          </p:spPr>
          <p:txBody>
            <a:bodyPr wrap="none" anchor="ctr"/>
            <a:lstStyle/>
            <a:p>
              <a:pPr>
                <a:defRPr/>
              </a:pPr>
              <a:endParaRPr lang="en-US" dirty="0"/>
            </a:p>
          </p:txBody>
        </p:sp>
        <p:sp>
          <p:nvSpPr>
            <p:cNvPr id="25" name="Rectangle 9"/>
            <p:cNvSpPr>
              <a:spLocks noChangeArrowheads="1"/>
            </p:cNvSpPr>
            <p:nvPr userDrawn="1"/>
          </p:nvSpPr>
          <p:spPr bwMode="auto">
            <a:xfrm>
              <a:off x="1809750" y="6464300"/>
              <a:ext cx="685800" cy="46038"/>
            </a:xfrm>
            <a:prstGeom prst="rect">
              <a:avLst/>
            </a:prstGeom>
            <a:solidFill>
              <a:srgbClr val="0D776E"/>
            </a:solidFill>
            <a:ln w="9525" algn="ctr">
              <a:noFill/>
              <a:miter lim="800000"/>
              <a:headEnd/>
              <a:tailEnd/>
            </a:ln>
          </p:spPr>
          <p:txBody>
            <a:bodyPr wrap="none" anchor="ctr"/>
            <a:lstStyle/>
            <a:p>
              <a:pPr>
                <a:defRPr/>
              </a:pPr>
              <a:endParaRPr lang="en-US" dirty="0"/>
            </a:p>
          </p:txBody>
        </p:sp>
        <p:sp>
          <p:nvSpPr>
            <p:cNvPr id="26" name="Rectangle 10"/>
            <p:cNvSpPr>
              <a:spLocks noChangeArrowheads="1"/>
            </p:cNvSpPr>
            <p:nvPr userDrawn="1"/>
          </p:nvSpPr>
          <p:spPr bwMode="auto">
            <a:xfrm>
              <a:off x="2522538" y="6464300"/>
              <a:ext cx="4697412" cy="46038"/>
            </a:xfrm>
            <a:prstGeom prst="rect">
              <a:avLst/>
            </a:prstGeom>
            <a:solidFill>
              <a:srgbClr val="D45D00"/>
            </a:solidFill>
            <a:ln w="9525">
              <a:noFill/>
              <a:miter lim="800000"/>
              <a:headEnd/>
              <a:tailEnd/>
            </a:ln>
          </p:spPr>
          <p:txBody>
            <a:bodyPr wrap="none" anchor="ctr"/>
            <a:lstStyle/>
            <a:p>
              <a:pPr>
                <a:defRPr/>
              </a:pPr>
              <a:endParaRPr lang="en-US" dirty="0"/>
            </a:p>
          </p:txBody>
        </p:sp>
      </p:grpSp>
      <p:pic>
        <p:nvPicPr>
          <p:cNvPr id="15" name="Picture 14" descr="GSD_logo.JPG"/>
          <p:cNvPicPr>
            <a:picLocks noChangeAspect="1"/>
          </p:cNvPicPr>
          <p:nvPr/>
        </p:nvPicPr>
        <p:blipFill>
          <a:blip r:embed="rId15" cstate="print"/>
          <a:srcRect l="8344" r="14893" b="-27450"/>
          <a:stretch>
            <a:fillRect/>
          </a:stretch>
        </p:blipFill>
        <p:spPr>
          <a:xfrm>
            <a:off x="8229598" y="6267010"/>
            <a:ext cx="725222" cy="606756"/>
          </a:xfrm>
          <a:prstGeom prst="rect">
            <a:avLst/>
          </a:prstGeom>
        </p:spPr>
      </p:pic>
    </p:spTree>
  </p:cSld>
  <p:clrMap bg1="lt1" tx1="dk1" bg2="lt2" tx2="dk2" accent1="accent1" accent2="accent2" accent3="accent3" accent4="accent4" accent5="accent5" accent6="accent6" hlink="hlink" folHlink="folHlink"/>
  <p:sldLayoutIdLst>
    <p:sldLayoutId id="2147484160"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 id="2147484222" r:id="rId12"/>
  </p:sldLayoutIdLst>
  <p:transition>
    <p:fade/>
  </p:transition>
  <p:hf hdr="0" ftr="0" dt="0"/>
  <p:txStyles>
    <p:titleStyle>
      <a:lvl1pPr algn="l" rtl="0" eaLnBrk="1" fontAlgn="base" hangingPunct="1">
        <a:lnSpc>
          <a:spcPct val="90000"/>
        </a:lnSpc>
        <a:spcBef>
          <a:spcPct val="0"/>
        </a:spcBef>
        <a:spcAft>
          <a:spcPct val="0"/>
        </a:spcAft>
        <a:defRPr sz="2400" b="1">
          <a:solidFill>
            <a:schemeClr val="tx1"/>
          </a:solidFill>
          <a:latin typeface="+mj-lt"/>
          <a:ea typeface="+mj-ea"/>
          <a:cs typeface="+mj-cs"/>
        </a:defRPr>
      </a:lvl1pPr>
      <a:lvl2pPr algn="l" rtl="0" eaLnBrk="1" fontAlgn="base" hangingPunct="1">
        <a:lnSpc>
          <a:spcPct val="90000"/>
        </a:lnSpc>
        <a:spcBef>
          <a:spcPct val="0"/>
        </a:spcBef>
        <a:spcAft>
          <a:spcPct val="0"/>
        </a:spcAft>
        <a:defRPr sz="2400" b="1">
          <a:solidFill>
            <a:schemeClr val="tx1"/>
          </a:solidFill>
          <a:latin typeface="Arial" charset="0"/>
          <a:ea typeface="Arial Unicode MS" pitchFamily="34" charset="-128"/>
          <a:cs typeface="Arial Unicode MS" pitchFamily="34" charset="-128"/>
        </a:defRPr>
      </a:lvl2pPr>
      <a:lvl3pPr algn="l" rtl="0" eaLnBrk="1" fontAlgn="base" hangingPunct="1">
        <a:lnSpc>
          <a:spcPct val="90000"/>
        </a:lnSpc>
        <a:spcBef>
          <a:spcPct val="0"/>
        </a:spcBef>
        <a:spcAft>
          <a:spcPct val="0"/>
        </a:spcAft>
        <a:defRPr sz="2400" b="1">
          <a:solidFill>
            <a:schemeClr val="tx1"/>
          </a:solidFill>
          <a:latin typeface="Arial" charset="0"/>
          <a:ea typeface="Arial Unicode MS" pitchFamily="34" charset="-128"/>
          <a:cs typeface="Arial Unicode MS" pitchFamily="34" charset="-128"/>
        </a:defRPr>
      </a:lvl3pPr>
      <a:lvl4pPr algn="l" rtl="0" eaLnBrk="1" fontAlgn="base" hangingPunct="1">
        <a:lnSpc>
          <a:spcPct val="90000"/>
        </a:lnSpc>
        <a:spcBef>
          <a:spcPct val="0"/>
        </a:spcBef>
        <a:spcAft>
          <a:spcPct val="0"/>
        </a:spcAft>
        <a:defRPr sz="2400" b="1">
          <a:solidFill>
            <a:schemeClr val="tx1"/>
          </a:solidFill>
          <a:latin typeface="Arial" charset="0"/>
          <a:ea typeface="Arial Unicode MS" pitchFamily="34" charset="-128"/>
          <a:cs typeface="Arial Unicode MS" pitchFamily="34" charset="-128"/>
        </a:defRPr>
      </a:lvl4pPr>
      <a:lvl5pPr algn="l" rtl="0" eaLnBrk="1" fontAlgn="base" hangingPunct="1">
        <a:lnSpc>
          <a:spcPct val="90000"/>
        </a:lnSpc>
        <a:spcBef>
          <a:spcPct val="0"/>
        </a:spcBef>
        <a:spcAft>
          <a:spcPct val="0"/>
        </a:spcAft>
        <a:defRPr sz="2400" b="1">
          <a:solidFill>
            <a:schemeClr val="tx1"/>
          </a:solidFill>
          <a:latin typeface="Arial" charset="0"/>
          <a:ea typeface="Arial Unicode MS" pitchFamily="34" charset="-128"/>
          <a:cs typeface="Arial Unicode MS" pitchFamily="34" charset="-128"/>
        </a:defRPr>
      </a:lvl5pPr>
      <a:lvl6pPr marL="457200" algn="l" rtl="0" eaLnBrk="1" fontAlgn="base" hangingPunct="1">
        <a:lnSpc>
          <a:spcPct val="90000"/>
        </a:lnSpc>
        <a:spcBef>
          <a:spcPct val="0"/>
        </a:spcBef>
        <a:spcAft>
          <a:spcPct val="0"/>
        </a:spcAft>
        <a:defRPr sz="2400" b="1">
          <a:solidFill>
            <a:schemeClr val="tx1"/>
          </a:solidFill>
          <a:latin typeface="Arial" charset="0"/>
          <a:ea typeface="Arial Unicode MS" pitchFamily="34" charset="-128"/>
          <a:cs typeface="Arial Unicode MS" pitchFamily="34" charset="-128"/>
        </a:defRPr>
      </a:lvl6pPr>
      <a:lvl7pPr marL="914400" algn="l" rtl="0" eaLnBrk="1" fontAlgn="base" hangingPunct="1">
        <a:lnSpc>
          <a:spcPct val="90000"/>
        </a:lnSpc>
        <a:spcBef>
          <a:spcPct val="0"/>
        </a:spcBef>
        <a:spcAft>
          <a:spcPct val="0"/>
        </a:spcAft>
        <a:defRPr sz="2400" b="1">
          <a:solidFill>
            <a:schemeClr val="tx1"/>
          </a:solidFill>
          <a:latin typeface="Arial" charset="0"/>
          <a:ea typeface="Arial Unicode MS" pitchFamily="34" charset="-128"/>
          <a:cs typeface="Arial Unicode MS" pitchFamily="34" charset="-128"/>
        </a:defRPr>
      </a:lvl7pPr>
      <a:lvl8pPr marL="1371600" algn="l" rtl="0" eaLnBrk="1" fontAlgn="base" hangingPunct="1">
        <a:lnSpc>
          <a:spcPct val="90000"/>
        </a:lnSpc>
        <a:spcBef>
          <a:spcPct val="0"/>
        </a:spcBef>
        <a:spcAft>
          <a:spcPct val="0"/>
        </a:spcAft>
        <a:defRPr sz="2400" b="1">
          <a:solidFill>
            <a:schemeClr val="tx1"/>
          </a:solidFill>
          <a:latin typeface="Arial" charset="0"/>
          <a:ea typeface="Arial Unicode MS" pitchFamily="34" charset="-128"/>
          <a:cs typeface="Arial Unicode MS" pitchFamily="34" charset="-128"/>
        </a:defRPr>
      </a:lvl8pPr>
      <a:lvl9pPr marL="1828800" algn="l" rtl="0" eaLnBrk="1" fontAlgn="base" hangingPunct="1">
        <a:lnSpc>
          <a:spcPct val="90000"/>
        </a:lnSpc>
        <a:spcBef>
          <a:spcPct val="0"/>
        </a:spcBef>
        <a:spcAft>
          <a:spcPct val="0"/>
        </a:spcAft>
        <a:defRPr sz="2400" b="1">
          <a:solidFill>
            <a:schemeClr val="tx1"/>
          </a:solidFill>
          <a:latin typeface="Arial" charset="0"/>
          <a:ea typeface="Arial Unicode MS" pitchFamily="34" charset="-128"/>
          <a:cs typeface="Arial Unicode MS" pitchFamily="34" charset="-128"/>
        </a:defRPr>
      </a:lvl9pPr>
    </p:titleStyle>
    <p:bodyStyle>
      <a:lvl1pPr marL="168275" indent="-168275" algn="l" rtl="0" eaLnBrk="1" fontAlgn="base" hangingPunct="1">
        <a:lnSpc>
          <a:spcPct val="95000"/>
        </a:lnSpc>
        <a:spcBef>
          <a:spcPct val="0"/>
        </a:spcBef>
        <a:spcAft>
          <a:spcPct val="35000"/>
        </a:spcAft>
        <a:buClr>
          <a:srgbClr val="D45D00"/>
        </a:buClr>
        <a:buChar char="•"/>
        <a:defRPr sz="2000">
          <a:solidFill>
            <a:schemeClr val="tx1"/>
          </a:solidFill>
          <a:latin typeface="+mn-lt"/>
          <a:ea typeface="+mn-ea"/>
          <a:cs typeface="+mn-cs"/>
        </a:defRPr>
      </a:lvl1pPr>
      <a:lvl2pPr marL="509588" indent="-227013" algn="l" rtl="0" eaLnBrk="1" fontAlgn="base" hangingPunct="1">
        <a:lnSpc>
          <a:spcPct val="95000"/>
        </a:lnSpc>
        <a:spcBef>
          <a:spcPct val="0"/>
        </a:spcBef>
        <a:spcAft>
          <a:spcPct val="35000"/>
        </a:spcAft>
        <a:buClr>
          <a:srgbClr val="D45D00"/>
        </a:buClr>
        <a:buFont typeface="Arial" charset="0"/>
        <a:buChar char="–"/>
        <a:defRPr sz="2000">
          <a:solidFill>
            <a:schemeClr val="tx1"/>
          </a:solidFill>
          <a:latin typeface="+mn-lt"/>
          <a:ea typeface="+mn-ea"/>
          <a:cs typeface="+mn-cs"/>
        </a:defRPr>
      </a:lvl2pPr>
      <a:lvl3pPr marL="795338" indent="-171450" algn="l" rtl="0" eaLnBrk="1" fontAlgn="base" hangingPunct="1">
        <a:lnSpc>
          <a:spcPct val="95000"/>
        </a:lnSpc>
        <a:spcBef>
          <a:spcPct val="0"/>
        </a:spcBef>
        <a:spcAft>
          <a:spcPct val="35000"/>
        </a:spcAft>
        <a:buClr>
          <a:srgbClr val="D45D00"/>
        </a:buClr>
        <a:buChar char="•"/>
        <a:defRPr sz="2000">
          <a:solidFill>
            <a:schemeClr val="tx1"/>
          </a:solidFill>
          <a:latin typeface="+mn-lt"/>
          <a:ea typeface="+mn-ea"/>
          <a:cs typeface="+mn-cs"/>
        </a:defRPr>
      </a:lvl3pPr>
      <a:lvl4pPr marL="1139825" indent="-230188" algn="l" rtl="0" eaLnBrk="1" fontAlgn="base" hangingPunct="1">
        <a:lnSpc>
          <a:spcPct val="95000"/>
        </a:lnSpc>
        <a:spcBef>
          <a:spcPct val="0"/>
        </a:spcBef>
        <a:spcAft>
          <a:spcPct val="35000"/>
        </a:spcAft>
        <a:buClr>
          <a:srgbClr val="D45D00"/>
        </a:buClr>
        <a:buFont typeface="Arial" charset="0"/>
        <a:buChar char="–"/>
        <a:defRPr sz="2000">
          <a:solidFill>
            <a:schemeClr val="tx1"/>
          </a:solidFill>
          <a:latin typeface="+mn-lt"/>
          <a:ea typeface="+mn-ea"/>
          <a:cs typeface="+mn-cs"/>
        </a:defRPr>
      </a:lvl4pPr>
      <a:lvl5pPr marL="1420813" indent="-166688" algn="l" rtl="0" eaLnBrk="1" fontAlgn="base" hangingPunct="1">
        <a:lnSpc>
          <a:spcPct val="95000"/>
        </a:lnSpc>
        <a:spcBef>
          <a:spcPct val="0"/>
        </a:spcBef>
        <a:spcAft>
          <a:spcPct val="35000"/>
        </a:spcAft>
        <a:buClr>
          <a:srgbClr val="D45D00"/>
        </a:buClr>
        <a:buChar char="•"/>
        <a:defRPr sz="2000">
          <a:solidFill>
            <a:schemeClr val="tx1"/>
          </a:solidFill>
          <a:latin typeface="+mn-lt"/>
          <a:ea typeface="+mn-ea"/>
          <a:cs typeface="+mn-cs"/>
        </a:defRPr>
      </a:lvl5pPr>
      <a:lvl6pPr marL="1878013" indent="-166688" algn="l" rtl="0" eaLnBrk="1" fontAlgn="base" hangingPunct="1">
        <a:lnSpc>
          <a:spcPct val="95000"/>
        </a:lnSpc>
        <a:spcBef>
          <a:spcPct val="0"/>
        </a:spcBef>
        <a:spcAft>
          <a:spcPct val="35000"/>
        </a:spcAft>
        <a:buClr>
          <a:schemeClr val="accent1"/>
        </a:buClr>
        <a:buChar char="•"/>
        <a:defRPr sz="2000">
          <a:solidFill>
            <a:schemeClr val="tx1"/>
          </a:solidFill>
          <a:latin typeface="+mn-lt"/>
          <a:ea typeface="+mn-ea"/>
          <a:cs typeface="+mn-cs"/>
        </a:defRPr>
      </a:lvl6pPr>
      <a:lvl7pPr marL="2335213" indent="-166688" algn="l" rtl="0" eaLnBrk="1" fontAlgn="base" hangingPunct="1">
        <a:lnSpc>
          <a:spcPct val="95000"/>
        </a:lnSpc>
        <a:spcBef>
          <a:spcPct val="0"/>
        </a:spcBef>
        <a:spcAft>
          <a:spcPct val="35000"/>
        </a:spcAft>
        <a:buClr>
          <a:schemeClr val="accent1"/>
        </a:buClr>
        <a:buChar char="•"/>
        <a:defRPr sz="2000">
          <a:solidFill>
            <a:schemeClr val="tx1"/>
          </a:solidFill>
          <a:latin typeface="+mn-lt"/>
          <a:ea typeface="+mn-ea"/>
          <a:cs typeface="+mn-cs"/>
        </a:defRPr>
      </a:lvl7pPr>
      <a:lvl8pPr marL="2792413" indent="-166688" algn="l" rtl="0" eaLnBrk="1" fontAlgn="base" hangingPunct="1">
        <a:lnSpc>
          <a:spcPct val="95000"/>
        </a:lnSpc>
        <a:spcBef>
          <a:spcPct val="0"/>
        </a:spcBef>
        <a:spcAft>
          <a:spcPct val="35000"/>
        </a:spcAft>
        <a:buClr>
          <a:schemeClr val="accent1"/>
        </a:buClr>
        <a:buChar char="•"/>
        <a:defRPr sz="2000">
          <a:solidFill>
            <a:schemeClr val="tx1"/>
          </a:solidFill>
          <a:latin typeface="+mn-lt"/>
          <a:ea typeface="+mn-ea"/>
          <a:cs typeface="+mn-cs"/>
        </a:defRPr>
      </a:lvl8pPr>
      <a:lvl9pPr marL="3249613" indent="-166688" algn="l" rtl="0" eaLnBrk="1" fontAlgn="base" hangingPunct="1">
        <a:lnSpc>
          <a:spcPct val="95000"/>
        </a:lnSpc>
        <a:spcBef>
          <a:spcPct val="0"/>
        </a:spcBef>
        <a:spcAft>
          <a:spcPct val="35000"/>
        </a:spcAft>
        <a:buClr>
          <a:schemeClr val="accent1"/>
        </a:buClr>
        <a:buChar char="•"/>
        <a:defRPr sz="20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Optum_RGB_PPT"/>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2052" name="Rectangle 4"/>
          <p:cNvSpPr>
            <a:spLocks noGrp="1" noChangeArrowheads="1"/>
          </p:cNvSpPr>
          <p:nvPr>
            <p:ph type="body" idx="1"/>
          </p:nvPr>
        </p:nvSpPr>
        <p:spPr bwMode="auto">
          <a:xfrm>
            <a:off x="455613" y="990600"/>
            <a:ext cx="8229600"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4277" name="Rectangle 5"/>
          <p:cNvSpPr>
            <a:spLocks noGrp="1" noChangeArrowheads="1"/>
          </p:cNvSpPr>
          <p:nvPr>
            <p:ph type="sldNum" sz="quarter" idx="4"/>
          </p:nvPr>
        </p:nvSpPr>
        <p:spPr bwMode="auto">
          <a:xfrm>
            <a:off x="8382000"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eaLnBrk="0" hangingPunct="0">
              <a:spcAft>
                <a:spcPct val="0"/>
              </a:spcAft>
              <a:buClrTx/>
              <a:buFontTx/>
              <a:buNone/>
              <a:defRPr/>
            </a:pPr>
            <a:fld id="{B1105930-9FC9-438B-A33A-89EF54C820B1}" type="slidenum">
              <a:rPr lang="en-US">
                <a:solidFill>
                  <a:srgbClr val="63666A"/>
                </a:solidFill>
                <a:latin typeface="Arial"/>
                <a:ea typeface="Arial Unicode MS"/>
                <a:cs typeface="Arial Unicode MS"/>
              </a:rPr>
              <a:pPr eaLnBrk="0" hangingPunct="0">
                <a:spcAft>
                  <a:spcPct val="0"/>
                </a:spcAft>
                <a:buClrTx/>
                <a:buFontTx/>
                <a:buNone/>
                <a:defRPr/>
              </a:pPr>
              <a:t>‹#›</a:t>
            </a:fld>
            <a:endParaRPr lang="en-US" dirty="0">
              <a:solidFill>
                <a:srgbClr val="63666A"/>
              </a:solidFill>
              <a:latin typeface="Arial"/>
              <a:ea typeface="Arial Unicode MS"/>
              <a:cs typeface="Arial Unicode MS"/>
            </a:endParaRPr>
          </a:p>
        </p:txBody>
      </p:sp>
      <p:sp>
        <p:nvSpPr>
          <p:cNvPr id="2054" name="Line 6"/>
          <p:cNvSpPr>
            <a:spLocks noChangeShapeType="1"/>
          </p:cNvSpPr>
          <p:nvPr userDrawn="1"/>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pPr algn="ctr" eaLnBrk="0" hangingPunct="0">
              <a:spcAft>
                <a:spcPct val="0"/>
              </a:spcAft>
              <a:buClrTx/>
              <a:buFontTx/>
              <a:buNone/>
            </a:pPr>
            <a:endParaRPr lang="en-US" sz="1400" b="1" dirty="0">
              <a:solidFill>
                <a:srgbClr val="FFFFFF"/>
              </a:solidFill>
              <a:latin typeface="Arial"/>
              <a:ea typeface="Arial Unicode MS"/>
              <a:cs typeface="Arial Unicode MS"/>
            </a:endParaRPr>
          </a:p>
        </p:txBody>
      </p:sp>
      <p:pic>
        <p:nvPicPr>
          <p:cNvPr id="2055" name="Picture 7" descr="Optum_ColorBand-02"/>
          <p:cNvPicPr preferRelativeResize="0">
            <a:picLocks noChangeAspect="1" noChangeArrowheads="1"/>
          </p:cNvPicPr>
          <p:nvPr userDrawn="1"/>
        </p:nvPicPr>
        <p:blipFill>
          <a:blip r:embed="rId20" cstate="print">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7" name="Text Box 9"/>
          <p:cNvSpPr txBox="1">
            <a:spLocks noChangeArrowheads="1"/>
          </p:cNvSpPr>
          <p:nvPr userDrawn="1"/>
        </p:nvSpPr>
        <p:spPr bwMode="auto">
          <a:xfrm>
            <a:off x="6477000"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hangingPunct="0">
              <a:lnSpc>
                <a:spcPct val="100000"/>
              </a:lnSpc>
              <a:spcAft>
                <a:spcPct val="0"/>
              </a:spcAft>
              <a:buClrTx/>
              <a:buFontTx/>
              <a:buNone/>
              <a:defRPr/>
            </a:pPr>
            <a:r>
              <a:rPr lang="en-US" sz="700" b="0" dirty="0" smtClean="0">
                <a:solidFill>
                  <a:srgbClr val="63666A"/>
                </a:solidFill>
              </a:rPr>
              <a:t>Propriety and Confidential. Do not distribute.</a:t>
            </a:r>
          </a:p>
        </p:txBody>
      </p:sp>
    </p:spTree>
    <p:extLst>
      <p:ext uri="{BB962C8B-B14F-4D97-AF65-F5344CB8AC3E}">
        <p14:creationId xmlns:p14="http://schemas.microsoft.com/office/powerpoint/2010/main" val="2462288091"/>
      </p:ext>
    </p:extLst>
  </p:cSld>
  <p:clrMap bg1="lt1" tx1="dk1" bg2="lt2" tx2="dk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Lst>
  <p:transition>
    <p:fade/>
  </p:transition>
  <p:timing>
    <p:tnLst>
      <p:par>
        <p:cTn id="1" dur="indefinite" restart="never" nodeType="tmRoot"/>
      </p:par>
    </p:tnLst>
  </p:timing>
  <p:hf hdr="0" ftr="0" dt="0"/>
  <p:txStyles>
    <p:titleStyle>
      <a:lvl1pPr algn="l" rtl="0" eaLnBrk="0" fontAlgn="base" hangingPunct="0">
        <a:spcBef>
          <a:spcPct val="0"/>
        </a:spcBef>
        <a:spcAft>
          <a:spcPct val="0"/>
        </a:spcAft>
        <a:defRPr>
          <a:solidFill>
            <a:schemeClr val="tx1"/>
          </a:solidFill>
          <a:latin typeface="+mj-lt"/>
          <a:ea typeface="Geneva" charset="0"/>
          <a:cs typeface="+mj-cs"/>
        </a:defRPr>
      </a:lvl1pPr>
      <a:lvl2pPr algn="l" rtl="0" eaLnBrk="0" fontAlgn="base" hangingPunct="0">
        <a:spcBef>
          <a:spcPct val="0"/>
        </a:spcBef>
        <a:spcAft>
          <a:spcPct val="0"/>
        </a:spcAft>
        <a:defRPr>
          <a:solidFill>
            <a:schemeClr val="tx1"/>
          </a:solidFill>
          <a:latin typeface="Arial" charset="0"/>
          <a:ea typeface="Geneva" charset="0"/>
          <a:cs typeface="Arial Unicode MS" charset="0"/>
        </a:defRPr>
      </a:lvl2pPr>
      <a:lvl3pPr algn="l" rtl="0" eaLnBrk="0" fontAlgn="base" hangingPunct="0">
        <a:spcBef>
          <a:spcPct val="0"/>
        </a:spcBef>
        <a:spcAft>
          <a:spcPct val="0"/>
        </a:spcAft>
        <a:defRPr>
          <a:solidFill>
            <a:schemeClr val="tx1"/>
          </a:solidFill>
          <a:latin typeface="Arial" charset="0"/>
          <a:ea typeface="Geneva" charset="0"/>
          <a:cs typeface="Arial Unicode MS" charset="0"/>
        </a:defRPr>
      </a:lvl3pPr>
      <a:lvl4pPr algn="l" rtl="0" eaLnBrk="0" fontAlgn="base" hangingPunct="0">
        <a:spcBef>
          <a:spcPct val="0"/>
        </a:spcBef>
        <a:spcAft>
          <a:spcPct val="0"/>
        </a:spcAft>
        <a:defRPr>
          <a:solidFill>
            <a:schemeClr val="tx1"/>
          </a:solidFill>
          <a:latin typeface="Arial" charset="0"/>
          <a:ea typeface="Geneva" charset="0"/>
          <a:cs typeface="Arial Unicode MS" charset="0"/>
        </a:defRPr>
      </a:lvl4pPr>
      <a:lvl5pPr algn="l" rtl="0" eaLnBrk="0" fontAlgn="base" hangingPunct="0">
        <a:spcBef>
          <a:spcPct val="0"/>
        </a:spcBef>
        <a:spcAft>
          <a:spcPct val="0"/>
        </a:spcAft>
        <a:defRPr>
          <a:solidFill>
            <a:schemeClr val="tx1"/>
          </a:solidFill>
          <a:latin typeface="Arial" charset="0"/>
          <a:ea typeface="Geneva" charset="0"/>
          <a:cs typeface="Arial Unicode MS" charset="0"/>
        </a:defRPr>
      </a:lvl5pPr>
      <a:lvl6pPr marL="457200" algn="l" rtl="0" fontAlgn="base">
        <a:spcBef>
          <a:spcPct val="0"/>
        </a:spcBef>
        <a:spcAft>
          <a:spcPct val="0"/>
        </a:spcAft>
        <a:defRPr>
          <a:solidFill>
            <a:schemeClr val="tx1"/>
          </a:solidFill>
          <a:latin typeface="Arial" charset="0"/>
          <a:ea typeface="Arial Unicode MS" charset="0"/>
          <a:cs typeface="Arial Unicode MS" charset="0"/>
        </a:defRPr>
      </a:lvl6pPr>
      <a:lvl7pPr marL="914400" algn="l" rtl="0" fontAlgn="base">
        <a:spcBef>
          <a:spcPct val="0"/>
        </a:spcBef>
        <a:spcAft>
          <a:spcPct val="0"/>
        </a:spcAft>
        <a:defRPr>
          <a:solidFill>
            <a:schemeClr val="tx1"/>
          </a:solidFill>
          <a:latin typeface="Arial" charset="0"/>
          <a:ea typeface="Arial Unicode MS" charset="0"/>
          <a:cs typeface="Arial Unicode MS" charset="0"/>
        </a:defRPr>
      </a:lvl7pPr>
      <a:lvl8pPr marL="1371600" algn="l" rtl="0" fontAlgn="base">
        <a:spcBef>
          <a:spcPct val="0"/>
        </a:spcBef>
        <a:spcAft>
          <a:spcPct val="0"/>
        </a:spcAft>
        <a:defRPr>
          <a:solidFill>
            <a:schemeClr val="tx1"/>
          </a:solidFill>
          <a:latin typeface="Arial" charset="0"/>
          <a:ea typeface="Arial Unicode MS" charset="0"/>
          <a:cs typeface="Arial Unicode MS" charset="0"/>
        </a:defRPr>
      </a:lvl8pPr>
      <a:lvl9pPr marL="1828800" algn="l" rtl="0" fontAlgn="base">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0" fontAlgn="base" hangingPunct="0">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0" fontAlgn="base" hangingPunct="0">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0" fontAlgn="base" hangingPunct="0">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5pPr>
      <a:lvl6pPr marL="1384300" indent="-171450" algn="l" rtl="0" fontAlgn="base">
        <a:lnSpc>
          <a:spcPct val="95000"/>
        </a:lnSpc>
        <a:spcBef>
          <a:spcPct val="0"/>
        </a:spcBef>
        <a:spcAft>
          <a:spcPct val="35000"/>
        </a:spcAft>
        <a:buChar char="»"/>
        <a:defRPr sz="1400">
          <a:solidFill>
            <a:schemeClr val="tx1"/>
          </a:solidFill>
          <a:latin typeface="+mn-lt"/>
          <a:ea typeface="+mn-ea"/>
          <a:cs typeface="+mn-cs"/>
        </a:defRPr>
      </a:lvl6pPr>
      <a:lvl7pPr marL="1841500" indent="-171450" algn="l" rtl="0" fontAlgn="base">
        <a:lnSpc>
          <a:spcPct val="95000"/>
        </a:lnSpc>
        <a:spcBef>
          <a:spcPct val="0"/>
        </a:spcBef>
        <a:spcAft>
          <a:spcPct val="35000"/>
        </a:spcAft>
        <a:buChar char="»"/>
        <a:defRPr sz="1400">
          <a:solidFill>
            <a:schemeClr val="tx1"/>
          </a:solidFill>
          <a:latin typeface="+mn-lt"/>
          <a:ea typeface="+mn-ea"/>
          <a:cs typeface="+mn-cs"/>
        </a:defRPr>
      </a:lvl7pPr>
      <a:lvl8pPr marL="2298700" indent="-171450" algn="l" rtl="0" fontAlgn="base">
        <a:lnSpc>
          <a:spcPct val="95000"/>
        </a:lnSpc>
        <a:spcBef>
          <a:spcPct val="0"/>
        </a:spcBef>
        <a:spcAft>
          <a:spcPct val="35000"/>
        </a:spcAft>
        <a:buChar char="»"/>
        <a:defRPr sz="1400">
          <a:solidFill>
            <a:schemeClr val="tx1"/>
          </a:solidFill>
          <a:latin typeface="+mn-lt"/>
          <a:ea typeface="+mn-ea"/>
          <a:cs typeface="+mn-cs"/>
        </a:defRPr>
      </a:lvl8pPr>
      <a:lvl9pPr marL="2755900" indent="-171450" algn="l" rtl="0" fontAlgn="base">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6" descr="Optum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a:buClr>
                <a:srgbClr val="D45D00"/>
              </a:buClr>
              <a:defRPr/>
            </a:pPr>
            <a:fld id="{0C7A94EF-AB0A-4AA5-AA02-B233E79F50A2}" type="slidenum">
              <a:rPr lang="en-US" smtClean="0">
                <a:solidFill>
                  <a:srgbClr val="63666A"/>
                </a:solidFill>
              </a:rPr>
              <a:pPr>
                <a:buClr>
                  <a:srgbClr val="D45D00"/>
                </a:buClr>
                <a:defRPr/>
              </a:pPr>
              <a:t>‹#›</a:t>
            </a:fld>
            <a:endParaRPr lang="en-US" dirty="0">
              <a:solidFill>
                <a:srgbClr val="63666A"/>
              </a:solidFill>
            </a:endParaRPr>
          </a:p>
        </p:txBody>
      </p:sp>
      <p:sp>
        <p:nvSpPr>
          <p:cNvPr id="2" name="Line 9"/>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pPr>
              <a:buClr>
                <a:srgbClr val="D45D00"/>
              </a:buClr>
            </a:pPr>
            <a:endParaRPr lang="en-US">
              <a:solidFill>
                <a:srgbClr val="63666A"/>
              </a:solidFill>
            </a:endParaRPr>
          </a:p>
        </p:txBody>
      </p:sp>
      <p:pic>
        <p:nvPicPr>
          <p:cNvPr id="1031" name="Picture 12" descr="Optum_ColorBand-02"/>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a:lnSpc>
                <a:spcPct val="100000"/>
              </a:lnSpc>
              <a:buClr>
                <a:srgbClr val="D45D00"/>
              </a:buClr>
              <a:defRPr/>
            </a:pPr>
            <a:r>
              <a:rPr lang="en-US" sz="700" b="0" dirty="0" smtClean="0">
                <a:solidFill>
                  <a:srgbClr val="63666A"/>
                </a:solidFill>
              </a:rPr>
              <a:t>Propriety and Confidential. Do not distribute.</a:t>
            </a:r>
          </a:p>
        </p:txBody>
      </p:sp>
      <p:pic>
        <p:nvPicPr>
          <p:cNvPr id="1033" name="Picture 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23125" y="6559550"/>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9558430"/>
      </p:ext>
    </p:extLst>
  </p:cSld>
  <p:clrMap bg1="lt1" tx1="dk1" bg2="lt2" tx2="dk2" accent1="accent1" accent2="accent2" accent3="accent3" accent4="accent4" accent5="accent5" accent6="accent6" hlink="hlink" folHlink="folHlink"/>
  <p:sldLayoutIdLst>
    <p:sldLayoutId id="2147484332" r:id="rId1"/>
  </p:sldLayoutIdLst>
  <p:transition>
    <p:fade/>
  </p:transition>
  <p:timing>
    <p:tnLst>
      <p:par>
        <p:cTn id="1" dur="indefinite" restart="never" nodeType="tmRoot"/>
      </p:par>
    </p:tnLst>
  </p:timing>
  <p:hf hdr="0" ftr="0" dt="0"/>
  <p:txStyles>
    <p:title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1" fontAlgn="base" hangingPunct="1">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1" fontAlgn="base" hangingPunct="1">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1" fontAlgn="base" hangingPunct="1">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5pPr>
      <a:lvl6pPr marL="13843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6pPr>
      <a:lvl7pPr marL="18415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7pPr>
      <a:lvl8pPr marL="22987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8pPr>
      <a:lvl9pPr marL="27559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6" descr="Optum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a:buClr>
                <a:srgbClr val="D45D00"/>
              </a:buClr>
              <a:defRPr/>
            </a:pPr>
            <a:fld id="{0C7A94EF-AB0A-4AA5-AA02-B233E79F50A2}" type="slidenum">
              <a:rPr lang="en-US" smtClean="0">
                <a:solidFill>
                  <a:srgbClr val="63666A"/>
                </a:solidFill>
              </a:rPr>
              <a:pPr>
                <a:buClr>
                  <a:srgbClr val="D45D00"/>
                </a:buClr>
                <a:defRPr/>
              </a:pPr>
              <a:t>‹#›</a:t>
            </a:fld>
            <a:endParaRPr lang="en-US" dirty="0">
              <a:solidFill>
                <a:srgbClr val="63666A"/>
              </a:solidFill>
            </a:endParaRPr>
          </a:p>
        </p:txBody>
      </p:sp>
      <p:sp>
        <p:nvSpPr>
          <p:cNvPr id="2" name="Line 9"/>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pPr>
              <a:buClr>
                <a:srgbClr val="D45D00"/>
              </a:buClr>
            </a:pPr>
            <a:endParaRPr lang="en-US">
              <a:solidFill>
                <a:srgbClr val="63666A"/>
              </a:solidFill>
            </a:endParaRPr>
          </a:p>
        </p:txBody>
      </p:sp>
      <p:pic>
        <p:nvPicPr>
          <p:cNvPr id="1031" name="Picture 12" descr="Optum_ColorBand-02"/>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a:lnSpc>
                <a:spcPct val="100000"/>
              </a:lnSpc>
              <a:buClr>
                <a:srgbClr val="D45D00"/>
              </a:buClr>
              <a:defRPr/>
            </a:pPr>
            <a:r>
              <a:rPr lang="en-US" sz="700" b="0" dirty="0" smtClean="0">
                <a:solidFill>
                  <a:srgbClr val="63666A"/>
                </a:solidFill>
              </a:rPr>
              <a:t>Propriety and Confidential. Do not distribute.</a:t>
            </a:r>
          </a:p>
        </p:txBody>
      </p:sp>
      <p:pic>
        <p:nvPicPr>
          <p:cNvPr id="1033" name="Picture 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23125" y="6559550"/>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1818415"/>
      </p:ext>
    </p:extLst>
  </p:cSld>
  <p:clrMap bg1="lt1" tx1="dk1" bg2="lt2" tx2="dk2" accent1="accent1" accent2="accent2" accent3="accent3" accent4="accent4" accent5="accent5" accent6="accent6" hlink="hlink" folHlink="folHlink"/>
  <p:sldLayoutIdLst>
    <p:sldLayoutId id="2147484335" r:id="rId1"/>
  </p:sldLayoutIdLst>
  <p:transition>
    <p:fade/>
  </p:transition>
  <p:timing>
    <p:tnLst>
      <p:par>
        <p:cTn id="1" dur="indefinite" restart="never" nodeType="tmRoot"/>
      </p:par>
    </p:tnLst>
  </p:timing>
  <p:hf hdr="0" ftr="0" dt="0"/>
  <p:txStyles>
    <p:title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1" fontAlgn="base" hangingPunct="1">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1" fontAlgn="base" hangingPunct="1">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1" fontAlgn="base" hangingPunct="1">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5pPr>
      <a:lvl6pPr marL="13843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6pPr>
      <a:lvl7pPr marL="18415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7pPr>
      <a:lvl8pPr marL="22987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8pPr>
      <a:lvl9pPr marL="27559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6" descr="Optum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a:buClr>
                <a:srgbClr val="D45D00"/>
              </a:buClr>
              <a:defRPr/>
            </a:pPr>
            <a:fld id="{0C7A94EF-AB0A-4AA5-AA02-B233E79F50A2}" type="slidenum">
              <a:rPr lang="en-US" smtClean="0">
                <a:solidFill>
                  <a:srgbClr val="63666A"/>
                </a:solidFill>
              </a:rPr>
              <a:pPr>
                <a:buClr>
                  <a:srgbClr val="D45D00"/>
                </a:buClr>
                <a:defRPr/>
              </a:pPr>
              <a:t>‹#›</a:t>
            </a:fld>
            <a:endParaRPr lang="en-US" dirty="0">
              <a:solidFill>
                <a:srgbClr val="63666A"/>
              </a:solidFill>
            </a:endParaRPr>
          </a:p>
        </p:txBody>
      </p:sp>
      <p:sp>
        <p:nvSpPr>
          <p:cNvPr id="2" name="Line 9"/>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pPr>
              <a:buClr>
                <a:srgbClr val="D45D00"/>
              </a:buClr>
            </a:pPr>
            <a:endParaRPr lang="en-US">
              <a:solidFill>
                <a:srgbClr val="63666A"/>
              </a:solidFill>
            </a:endParaRPr>
          </a:p>
        </p:txBody>
      </p:sp>
      <p:pic>
        <p:nvPicPr>
          <p:cNvPr id="1031" name="Picture 12" descr="Optum_ColorBand-02"/>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a:lnSpc>
                <a:spcPct val="100000"/>
              </a:lnSpc>
              <a:buClr>
                <a:srgbClr val="D45D00"/>
              </a:buClr>
              <a:defRPr/>
            </a:pPr>
            <a:r>
              <a:rPr lang="en-US" sz="700" b="0" dirty="0" smtClean="0">
                <a:solidFill>
                  <a:srgbClr val="63666A"/>
                </a:solidFill>
              </a:rPr>
              <a:t>Propriety and Confidential. Do not distribute.</a:t>
            </a:r>
          </a:p>
        </p:txBody>
      </p:sp>
      <p:pic>
        <p:nvPicPr>
          <p:cNvPr id="1033" name="Picture 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23125" y="6559550"/>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5880461"/>
      </p:ext>
    </p:extLst>
  </p:cSld>
  <p:clrMap bg1="lt1" tx1="dk1" bg2="lt2" tx2="dk2" accent1="accent1" accent2="accent2" accent3="accent3" accent4="accent4" accent5="accent5" accent6="accent6" hlink="hlink" folHlink="folHlink"/>
  <p:sldLayoutIdLst>
    <p:sldLayoutId id="2147484337" r:id="rId1"/>
  </p:sldLayoutIdLst>
  <p:transition>
    <p:fade/>
  </p:transition>
  <p:timing>
    <p:tnLst>
      <p:par>
        <p:cTn id="1" dur="indefinite" restart="never" nodeType="tmRoot"/>
      </p:par>
    </p:tnLst>
  </p:timing>
  <p:hf hdr="0" ftr="0" dt="0"/>
  <p:txStyles>
    <p:title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1" fontAlgn="base" hangingPunct="1">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1" fontAlgn="base" hangingPunct="1">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1" fontAlgn="base" hangingPunct="1">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5pPr>
      <a:lvl6pPr marL="13843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6pPr>
      <a:lvl7pPr marL="18415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7pPr>
      <a:lvl8pPr marL="22987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8pPr>
      <a:lvl9pPr marL="27559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Optum_RGB_PPT"/>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smtClean="0"/>
              <a:t>Click to edit Master title style</a:t>
            </a:r>
          </a:p>
        </p:txBody>
      </p:sp>
      <p:sp>
        <p:nvSpPr>
          <p:cNvPr id="2052" name="Rectangle 4"/>
          <p:cNvSpPr>
            <a:spLocks noGrp="1" noChangeArrowheads="1"/>
          </p:cNvSpPr>
          <p:nvPr>
            <p:ph type="body" idx="1"/>
          </p:nvPr>
        </p:nvSpPr>
        <p:spPr bwMode="auto">
          <a:xfrm>
            <a:off x="455613" y="990600"/>
            <a:ext cx="8229600"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053" name="Line 6"/>
          <p:cNvSpPr>
            <a:spLocks noChangeShapeType="1"/>
          </p:cNvSpPr>
          <p:nvPr userDrawn="1"/>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pPr algn="ctr" eaLnBrk="0" hangingPunct="0">
              <a:spcAft>
                <a:spcPct val="0"/>
              </a:spcAft>
              <a:buClrTx/>
              <a:buFontTx/>
              <a:buNone/>
            </a:pPr>
            <a:endParaRPr lang="en-US" sz="1400" b="1">
              <a:solidFill>
                <a:srgbClr val="FFFFFF"/>
              </a:solidFill>
              <a:latin typeface="Arial" pitchFamily="34" charset="0"/>
              <a:ea typeface="Geneva" charset="-128"/>
              <a:cs typeface="Arial Unicode MS"/>
            </a:endParaRPr>
          </a:p>
        </p:txBody>
      </p:sp>
      <p:pic>
        <p:nvPicPr>
          <p:cNvPr id="2054" name="Picture 7" descr="Optum_ColorBand-02"/>
          <p:cNvPicPr preferRelativeResize="0">
            <a:picLocks noChangeAspect="1" noChangeArrowheads="1"/>
          </p:cNvPicPr>
          <p:nvPr userDrawn="1"/>
        </p:nvPicPr>
        <p:blipFill>
          <a:blip r:embed="rId14" cstate="print">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6" name="Text Box 8"/>
          <p:cNvSpPr txBox="1">
            <a:spLocks noChangeArrowheads="1"/>
          </p:cNvSpPr>
          <p:nvPr userDrawn="1"/>
        </p:nvSpPr>
        <p:spPr bwMode="auto">
          <a:xfrm>
            <a:off x="2117725" y="6553200"/>
            <a:ext cx="1616075"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hangingPunct="0">
              <a:lnSpc>
                <a:spcPct val="100000"/>
              </a:lnSpc>
              <a:spcAft>
                <a:spcPct val="0"/>
              </a:spcAft>
              <a:buClrTx/>
              <a:buFontTx/>
              <a:buNone/>
              <a:defRPr/>
            </a:pPr>
            <a:r>
              <a:rPr lang="en-US" sz="700" b="0" dirty="0" smtClean="0">
                <a:solidFill>
                  <a:srgbClr val="63666A"/>
                </a:solidFill>
              </a:rPr>
              <a:t>Title of presentation goes here</a:t>
            </a:r>
          </a:p>
        </p:txBody>
      </p:sp>
      <p:sp>
        <p:nvSpPr>
          <p:cNvPr id="1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eaLnBrk="0" hangingPunct="0">
              <a:spcAft>
                <a:spcPct val="0"/>
              </a:spcAft>
              <a:buClrTx/>
              <a:buFontTx/>
              <a:buNone/>
              <a:defRPr/>
            </a:pPr>
            <a:fld id="{232AD311-CF75-4A20-A9AA-B90AE0C0E31D}" type="slidenum">
              <a:rPr lang="en-US">
                <a:solidFill>
                  <a:srgbClr val="63666A"/>
                </a:solidFill>
                <a:latin typeface="Arial" pitchFamily="34" charset="0"/>
                <a:ea typeface="Geneva" charset="-128"/>
                <a:cs typeface="Arial Unicode MS"/>
              </a:rPr>
              <a:pPr eaLnBrk="0" hangingPunct="0">
                <a:spcAft>
                  <a:spcPct val="0"/>
                </a:spcAft>
                <a:buClrTx/>
                <a:buFontTx/>
                <a:buNone/>
                <a:defRPr/>
              </a:pPr>
              <a:t>‹#›</a:t>
            </a:fld>
            <a:endParaRPr lang="en-US">
              <a:solidFill>
                <a:srgbClr val="63666A"/>
              </a:solidFill>
              <a:latin typeface="Arial" pitchFamily="34" charset="0"/>
              <a:ea typeface="Geneva" charset="-128"/>
              <a:cs typeface="Arial Unicode MS"/>
            </a:endParaRPr>
          </a:p>
        </p:txBody>
      </p:sp>
      <p:sp>
        <p:nvSpPr>
          <p:cNvPr id="11" name="Text Box 14"/>
          <p:cNvSpPr txBox="1">
            <a:spLocks noChangeArrowheads="1"/>
          </p:cNvSpPr>
          <p:nvPr userDrawn="1"/>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hangingPunct="0">
              <a:lnSpc>
                <a:spcPct val="100000"/>
              </a:lnSpc>
              <a:spcAft>
                <a:spcPct val="0"/>
              </a:spcAft>
              <a:buClrTx/>
              <a:buFontTx/>
              <a:buNone/>
              <a:defRPr/>
            </a:pPr>
            <a:r>
              <a:rPr lang="en-US" sz="700" b="0" dirty="0" smtClean="0">
                <a:solidFill>
                  <a:srgbClr val="63666A"/>
                </a:solidFill>
              </a:rPr>
              <a:t>Propriety and Confidential. Do not distribute.</a:t>
            </a:r>
          </a:p>
        </p:txBody>
      </p:sp>
      <p:pic>
        <p:nvPicPr>
          <p:cNvPr id="2058" name="Picture 11"/>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223125" y="6559550"/>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3228202"/>
      </p:ext>
    </p:extLst>
  </p:cSld>
  <p:clrMap bg1="lt1" tx1="dk1" bg2="lt2" tx2="dk2" accent1="accent1" accent2="accent2" accent3="accent3" accent4="accent4" accent5="accent5" accent6="accent6" hlink="hlink" folHlink="folHlink"/>
  <p:sldLayoutIdLst>
    <p:sldLayoutId id="2147484340" r:id="rId1"/>
    <p:sldLayoutId id="2147484341" r:id="rId2"/>
    <p:sldLayoutId id="2147484342" r:id="rId3"/>
    <p:sldLayoutId id="2147484343" r:id="rId4"/>
    <p:sldLayoutId id="2147484344" r:id="rId5"/>
    <p:sldLayoutId id="2147484345" r:id="rId6"/>
    <p:sldLayoutId id="2147484346" r:id="rId7"/>
    <p:sldLayoutId id="2147484347" r:id="rId8"/>
    <p:sldLayoutId id="2147484348" r:id="rId9"/>
    <p:sldLayoutId id="2147484349" r:id="rId10"/>
    <p:sldLayoutId id="2147484350" r:id="rId11"/>
  </p:sldLayoutIdLst>
  <p:transition>
    <p:fade/>
  </p:transition>
  <p:timing>
    <p:tnLst>
      <p:par>
        <p:cTn id="1" dur="indefinite" restart="never" nodeType="tmRoot"/>
      </p:par>
    </p:tnLst>
  </p:timing>
  <p:hf hdr="0" ftr="0" dt="0"/>
  <p:txStyles>
    <p:titleStyle>
      <a:lvl1pPr algn="l" rtl="0" eaLnBrk="0" fontAlgn="base" hangingPunct="0">
        <a:spcBef>
          <a:spcPct val="0"/>
        </a:spcBef>
        <a:spcAft>
          <a:spcPct val="0"/>
        </a:spcAft>
        <a:defRPr>
          <a:solidFill>
            <a:schemeClr val="tx1"/>
          </a:solidFill>
          <a:latin typeface="+mj-lt"/>
          <a:ea typeface="Geneva" charset="0"/>
          <a:cs typeface="+mj-cs"/>
        </a:defRPr>
      </a:lvl1pPr>
      <a:lvl2pPr algn="l" rtl="0" eaLnBrk="0" fontAlgn="base" hangingPunct="0">
        <a:spcBef>
          <a:spcPct val="0"/>
        </a:spcBef>
        <a:spcAft>
          <a:spcPct val="0"/>
        </a:spcAft>
        <a:defRPr>
          <a:solidFill>
            <a:schemeClr val="tx1"/>
          </a:solidFill>
          <a:latin typeface="Arial" charset="0"/>
          <a:ea typeface="Geneva" charset="0"/>
          <a:cs typeface="Arial Unicode MS" charset="0"/>
        </a:defRPr>
      </a:lvl2pPr>
      <a:lvl3pPr algn="l" rtl="0" eaLnBrk="0" fontAlgn="base" hangingPunct="0">
        <a:spcBef>
          <a:spcPct val="0"/>
        </a:spcBef>
        <a:spcAft>
          <a:spcPct val="0"/>
        </a:spcAft>
        <a:defRPr>
          <a:solidFill>
            <a:schemeClr val="tx1"/>
          </a:solidFill>
          <a:latin typeface="Arial" charset="0"/>
          <a:ea typeface="Geneva" charset="0"/>
          <a:cs typeface="Arial Unicode MS" charset="0"/>
        </a:defRPr>
      </a:lvl3pPr>
      <a:lvl4pPr algn="l" rtl="0" eaLnBrk="0" fontAlgn="base" hangingPunct="0">
        <a:spcBef>
          <a:spcPct val="0"/>
        </a:spcBef>
        <a:spcAft>
          <a:spcPct val="0"/>
        </a:spcAft>
        <a:defRPr>
          <a:solidFill>
            <a:schemeClr val="tx1"/>
          </a:solidFill>
          <a:latin typeface="Arial" charset="0"/>
          <a:ea typeface="Geneva" charset="0"/>
          <a:cs typeface="Arial Unicode MS" charset="0"/>
        </a:defRPr>
      </a:lvl4pPr>
      <a:lvl5pPr algn="l" rtl="0" eaLnBrk="0" fontAlgn="base" hangingPunct="0">
        <a:spcBef>
          <a:spcPct val="0"/>
        </a:spcBef>
        <a:spcAft>
          <a:spcPct val="0"/>
        </a:spcAft>
        <a:defRPr>
          <a:solidFill>
            <a:schemeClr val="tx1"/>
          </a:solidFill>
          <a:latin typeface="Arial" charset="0"/>
          <a:ea typeface="Geneva" charset="0"/>
          <a:cs typeface="Arial Unicode MS" charset="0"/>
        </a:defRPr>
      </a:lvl5pPr>
      <a:lvl6pPr marL="457200" algn="l" rtl="0" fontAlgn="base">
        <a:spcBef>
          <a:spcPct val="0"/>
        </a:spcBef>
        <a:spcAft>
          <a:spcPct val="0"/>
        </a:spcAft>
        <a:defRPr>
          <a:solidFill>
            <a:schemeClr val="tx1"/>
          </a:solidFill>
          <a:latin typeface="Arial" charset="0"/>
          <a:ea typeface="Arial Unicode MS" charset="0"/>
          <a:cs typeface="Arial Unicode MS" charset="0"/>
        </a:defRPr>
      </a:lvl6pPr>
      <a:lvl7pPr marL="914400" algn="l" rtl="0" fontAlgn="base">
        <a:spcBef>
          <a:spcPct val="0"/>
        </a:spcBef>
        <a:spcAft>
          <a:spcPct val="0"/>
        </a:spcAft>
        <a:defRPr>
          <a:solidFill>
            <a:schemeClr val="tx1"/>
          </a:solidFill>
          <a:latin typeface="Arial" charset="0"/>
          <a:ea typeface="Arial Unicode MS" charset="0"/>
          <a:cs typeface="Arial Unicode MS" charset="0"/>
        </a:defRPr>
      </a:lvl7pPr>
      <a:lvl8pPr marL="1371600" algn="l" rtl="0" fontAlgn="base">
        <a:spcBef>
          <a:spcPct val="0"/>
        </a:spcBef>
        <a:spcAft>
          <a:spcPct val="0"/>
        </a:spcAft>
        <a:defRPr>
          <a:solidFill>
            <a:schemeClr val="tx1"/>
          </a:solidFill>
          <a:latin typeface="Arial" charset="0"/>
          <a:ea typeface="Arial Unicode MS" charset="0"/>
          <a:cs typeface="Arial Unicode MS" charset="0"/>
        </a:defRPr>
      </a:lvl8pPr>
      <a:lvl9pPr marL="1828800" algn="l" rtl="0" fontAlgn="base">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0" fontAlgn="base" hangingPunct="0">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0" fontAlgn="base" hangingPunct="0">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0" fontAlgn="base" hangingPunct="0">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5pPr>
      <a:lvl6pPr marL="1384300" indent="-171450" algn="l" rtl="0" fontAlgn="base">
        <a:lnSpc>
          <a:spcPct val="95000"/>
        </a:lnSpc>
        <a:spcBef>
          <a:spcPct val="0"/>
        </a:spcBef>
        <a:spcAft>
          <a:spcPct val="35000"/>
        </a:spcAft>
        <a:buChar char="»"/>
        <a:defRPr sz="1400">
          <a:solidFill>
            <a:schemeClr val="tx1"/>
          </a:solidFill>
          <a:latin typeface="+mn-lt"/>
          <a:ea typeface="+mn-ea"/>
          <a:cs typeface="+mn-cs"/>
        </a:defRPr>
      </a:lvl6pPr>
      <a:lvl7pPr marL="1841500" indent="-171450" algn="l" rtl="0" fontAlgn="base">
        <a:lnSpc>
          <a:spcPct val="95000"/>
        </a:lnSpc>
        <a:spcBef>
          <a:spcPct val="0"/>
        </a:spcBef>
        <a:spcAft>
          <a:spcPct val="35000"/>
        </a:spcAft>
        <a:buChar char="»"/>
        <a:defRPr sz="1400">
          <a:solidFill>
            <a:schemeClr val="tx1"/>
          </a:solidFill>
          <a:latin typeface="+mn-lt"/>
          <a:ea typeface="+mn-ea"/>
          <a:cs typeface="+mn-cs"/>
        </a:defRPr>
      </a:lvl7pPr>
      <a:lvl8pPr marL="2298700" indent="-171450" algn="l" rtl="0" fontAlgn="base">
        <a:lnSpc>
          <a:spcPct val="95000"/>
        </a:lnSpc>
        <a:spcBef>
          <a:spcPct val="0"/>
        </a:spcBef>
        <a:spcAft>
          <a:spcPct val="35000"/>
        </a:spcAft>
        <a:buChar char="»"/>
        <a:defRPr sz="1400">
          <a:solidFill>
            <a:schemeClr val="tx1"/>
          </a:solidFill>
          <a:latin typeface="+mn-lt"/>
          <a:ea typeface="+mn-ea"/>
          <a:cs typeface="+mn-cs"/>
        </a:defRPr>
      </a:lvl8pPr>
      <a:lvl9pPr marL="2755900" indent="-171450" algn="l" rtl="0" fontAlgn="base">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Optum_RGB_PPT"/>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2052" name="Rectangle 4"/>
          <p:cNvSpPr>
            <a:spLocks noGrp="1" noChangeArrowheads="1"/>
          </p:cNvSpPr>
          <p:nvPr>
            <p:ph type="body" idx="1"/>
          </p:nvPr>
        </p:nvSpPr>
        <p:spPr bwMode="auto">
          <a:xfrm>
            <a:off x="455613" y="990600"/>
            <a:ext cx="8229600"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4277" name="Rectangle 5"/>
          <p:cNvSpPr>
            <a:spLocks noGrp="1" noChangeArrowheads="1"/>
          </p:cNvSpPr>
          <p:nvPr>
            <p:ph type="sldNum" sz="quarter" idx="4"/>
          </p:nvPr>
        </p:nvSpPr>
        <p:spPr bwMode="auto">
          <a:xfrm>
            <a:off x="8382000"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eaLnBrk="0" hangingPunct="0">
              <a:spcAft>
                <a:spcPct val="0"/>
              </a:spcAft>
              <a:buClrTx/>
              <a:buFontTx/>
              <a:buNone/>
              <a:defRPr/>
            </a:pPr>
            <a:fld id="{B1105930-9FC9-438B-A33A-89EF54C820B1}" type="slidenum">
              <a:rPr lang="en-US">
                <a:solidFill>
                  <a:srgbClr val="63666A"/>
                </a:solidFill>
                <a:latin typeface="Arial"/>
                <a:ea typeface="Arial Unicode MS"/>
                <a:cs typeface="Arial Unicode MS"/>
              </a:rPr>
              <a:pPr eaLnBrk="0" hangingPunct="0">
                <a:spcAft>
                  <a:spcPct val="0"/>
                </a:spcAft>
                <a:buClrTx/>
                <a:buFontTx/>
                <a:buNone/>
                <a:defRPr/>
              </a:pPr>
              <a:t>‹#›</a:t>
            </a:fld>
            <a:endParaRPr lang="en-US" dirty="0">
              <a:solidFill>
                <a:srgbClr val="63666A"/>
              </a:solidFill>
              <a:latin typeface="Arial"/>
              <a:ea typeface="Arial Unicode MS"/>
              <a:cs typeface="Arial Unicode MS"/>
            </a:endParaRPr>
          </a:p>
        </p:txBody>
      </p:sp>
      <p:sp>
        <p:nvSpPr>
          <p:cNvPr id="2054" name="Line 6"/>
          <p:cNvSpPr>
            <a:spLocks noChangeShapeType="1"/>
          </p:cNvSpPr>
          <p:nvPr userDrawn="1"/>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pPr algn="ctr" eaLnBrk="0" hangingPunct="0">
              <a:spcAft>
                <a:spcPct val="0"/>
              </a:spcAft>
              <a:buClrTx/>
              <a:buFontTx/>
              <a:buNone/>
            </a:pPr>
            <a:endParaRPr lang="en-US" sz="1400" b="1" dirty="0">
              <a:solidFill>
                <a:srgbClr val="FFFFFF"/>
              </a:solidFill>
              <a:latin typeface="Arial"/>
              <a:ea typeface="Arial Unicode MS"/>
              <a:cs typeface="Arial Unicode MS"/>
            </a:endParaRPr>
          </a:p>
        </p:txBody>
      </p:sp>
      <p:pic>
        <p:nvPicPr>
          <p:cNvPr id="2055" name="Picture 7" descr="Optum_ColorBand-02"/>
          <p:cNvPicPr preferRelativeResize="0">
            <a:picLocks noChangeAspect="1" noChangeArrowheads="1"/>
          </p:cNvPicPr>
          <p:nvPr userDrawn="1"/>
        </p:nvPicPr>
        <p:blipFill>
          <a:blip r:embed="rId20" cstate="print">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7" name="Text Box 9"/>
          <p:cNvSpPr txBox="1">
            <a:spLocks noChangeArrowheads="1"/>
          </p:cNvSpPr>
          <p:nvPr userDrawn="1"/>
        </p:nvSpPr>
        <p:spPr bwMode="auto">
          <a:xfrm>
            <a:off x="6477000"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hangingPunct="0">
              <a:lnSpc>
                <a:spcPct val="100000"/>
              </a:lnSpc>
              <a:spcAft>
                <a:spcPct val="0"/>
              </a:spcAft>
              <a:buClrTx/>
              <a:buFontTx/>
              <a:buNone/>
              <a:defRPr/>
            </a:pPr>
            <a:r>
              <a:rPr lang="en-US" sz="700" b="0" dirty="0" smtClean="0">
                <a:solidFill>
                  <a:srgbClr val="63666A"/>
                </a:solidFill>
              </a:rPr>
              <a:t>Propriety and Confidential. Do not distribute.</a:t>
            </a:r>
          </a:p>
        </p:txBody>
      </p:sp>
    </p:spTree>
    <p:extLst>
      <p:ext uri="{BB962C8B-B14F-4D97-AF65-F5344CB8AC3E}">
        <p14:creationId xmlns:p14="http://schemas.microsoft.com/office/powerpoint/2010/main" val="1696679847"/>
      </p:ext>
    </p:extLst>
  </p:cSld>
  <p:clrMap bg1="lt1" tx1="dk1" bg2="lt2" tx2="dk2" accent1="accent1" accent2="accent2" accent3="accent3" accent4="accent4" accent5="accent5" accent6="accent6" hlink="hlink" folHlink="folHlink"/>
  <p:sldLayoutIdLst>
    <p:sldLayoutId id="2147484352" r:id="rId1"/>
    <p:sldLayoutId id="2147484353" r:id="rId2"/>
    <p:sldLayoutId id="2147484354" r:id="rId3"/>
    <p:sldLayoutId id="2147484355" r:id="rId4"/>
    <p:sldLayoutId id="2147484356" r:id="rId5"/>
    <p:sldLayoutId id="2147484357" r:id="rId6"/>
    <p:sldLayoutId id="2147484358" r:id="rId7"/>
    <p:sldLayoutId id="2147484359" r:id="rId8"/>
    <p:sldLayoutId id="2147484360" r:id="rId9"/>
    <p:sldLayoutId id="2147484361" r:id="rId10"/>
    <p:sldLayoutId id="2147484362" r:id="rId11"/>
    <p:sldLayoutId id="2147484363" r:id="rId12"/>
    <p:sldLayoutId id="2147484364" r:id="rId13"/>
    <p:sldLayoutId id="2147484365" r:id="rId14"/>
    <p:sldLayoutId id="2147484366" r:id="rId15"/>
    <p:sldLayoutId id="2147484367" r:id="rId16"/>
    <p:sldLayoutId id="2147484368" r:id="rId17"/>
  </p:sldLayoutIdLst>
  <p:transition>
    <p:fade/>
  </p:transition>
  <p:timing>
    <p:tnLst>
      <p:par>
        <p:cTn id="1" dur="indefinite" restart="never" nodeType="tmRoot"/>
      </p:par>
    </p:tnLst>
  </p:timing>
  <p:hf hdr="0" ftr="0" dt="0"/>
  <p:txStyles>
    <p:titleStyle>
      <a:lvl1pPr algn="l" rtl="0" eaLnBrk="0" fontAlgn="base" hangingPunct="0">
        <a:spcBef>
          <a:spcPct val="0"/>
        </a:spcBef>
        <a:spcAft>
          <a:spcPct val="0"/>
        </a:spcAft>
        <a:defRPr>
          <a:solidFill>
            <a:schemeClr val="tx1"/>
          </a:solidFill>
          <a:latin typeface="+mj-lt"/>
          <a:ea typeface="Geneva" charset="0"/>
          <a:cs typeface="+mj-cs"/>
        </a:defRPr>
      </a:lvl1pPr>
      <a:lvl2pPr algn="l" rtl="0" eaLnBrk="0" fontAlgn="base" hangingPunct="0">
        <a:spcBef>
          <a:spcPct val="0"/>
        </a:spcBef>
        <a:spcAft>
          <a:spcPct val="0"/>
        </a:spcAft>
        <a:defRPr>
          <a:solidFill>
            <a:schemeClr val="tx1"/>
          </a:solidFill>
          <a:latin typeface="Arial" charset="0"/>
          <a:ea typeface="Geneva" charset="0"/>
          <a:cs typeface="Arial Unicode MS" charset="0"/>
        </a:defRPr>
      </a:lvl2pPr>
      <a:lvl3pPr algn="l" rtl="0" eaLnBrk="0" fontAlgn="base" hangingPunct="0">
        <a:spcBef>
          <a:spcPct val="0"/>
        </a:spcBef>
        <a:spcAft>
          <a:spcPct val="0"/>
        </a:spcAft>
        <a:defRPr>
          <a:solidFill>
            <a:schemeClr val="tx1"/>
          </a:solidFill>
          <a:latin typeface="Arial" charset="0"/>
          <a:ea typeface="Geneva" charset="0"/>
          <a:cs typeface="Arial Unicode MS" charset="0"/>
        </a:defRPr>
      </a:lvl3pPr>
      <a:lvl4pPr algn="l" rtl="0" eaLnBrk="0" fontAlgn="base" hangingPunct="0">
        <a:spcBef>
          <a:spcPct val="0"/>
        </a:spcBef>
        <a:spcAft>
          <a:spcPct val="0"/>
        </a:spcAft>
        <a:defRPr>
          <a:solidFill>
            <a:schemeClr val="tx1"/>
          </a:solidFill>
          <a:latin typeface="Arial" charset="0"/>
          <a:ea typeface="Geneva" charset="0"/>
          <a:cs typeface="Arial Unicode MS" charset="0"/>
        </a:defRPr>
      </a:lvl4pPr>
      <a:lvl5pPr algn="l" rtl="0" eaLnBrk="0" fontAlgn="base" hangingPunct="0">
        <a:spcBef>
          <a:spcPct val="0"/>
        </a:spcBef>
        <a:spcAft>
          <a:spcPct val="0"/>
        </a:spcAft>
        <a:defRPr>
          <a:solidFill>
            <a:schemeClr val="tx1"/>
          </a:solidFill>
          <a:latin typeface="Arial" charset="0"/>
          <a:ea typeface="Geneva" charset="0"/>
          <a:cs typeface="Arial Unicode MS" charset="0"/>
        </a:defRPr>
      </a:lvl5pPr>
      <a:lvl6pPr marL="457200" algn="l" rtl="0" fontAlgn="base">
        <a:spcBef>
          <a:spcPct val="0"/>
        </a:spcBef>
        <a:spcAft>
          <a:spcPct val="0"/>
        </a:spcAft>
        <a:defRPr>
          <a:solidFill>
            <a:schemeClr val="tx1"/>
          </a:solidFill>
          <a:latin typeface="Arial" charset="0"/>
          <a:ea typeface="Arial Unicode MS" charset="0"/>
          <a:cs typeface="Arial Unicode MS" charset="0"/>
        </a:defRPr>
      </a:lvl6pPr>
      <a:lvl7pPr marL="914400" algn="l" rtl="0" fontAlgn="base">
        <a:spcBef>
          <a:spcPct val="0"/>
        </a:spcBef>
        <a:spcAft>
          <a:spcPct val="0"/>
        </a:spcAft>
        <a:defRPr>
          <a:solidFill>
            <a:schemeClr val="tx1"/>
          </a:solidFill>
          <a:latin typeface="Arial" charset="0"/>
          <a:ea typeface="Arial Unicode MS" charset="0"/>
          <a:cs typeface="Arial Unicode MS" charset="0"/>
        </a:defRPr>
      </a:lvl7pPr>
      <a:lvl8pPr marL="1371600" algn="l" rtl="0" fontAlgn="base">
        <a:spcBef>
          <a:spcPct val="0"/>
        </a:spcBef>
        <a:spcAft>
          <a:spcPct val="0"/>
        </a:spcAft>
        <a:defRPr>
          <a:solidFill>
            <a:schemeClr val="tx1"/>
          </a:solidFill>
          <a:latin typeface="Arial" charset="0"/>
          <a:ea typeface="Arial Unicode MS" charset="0"/>
          <a:cs typeface="Arial Unicode MS" charset="0"/>
        </a:defRPr>
      </a:lvl8pPr>
      <a:lvl9pPr marL="1828800" algn="l" rtl="0" fontAlgn="base">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0" fontAlgn="base" hangingPunct="0">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0" fontAlgn="base" hangingPunct="0">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0" fontAlgn="base" hangingPunct="0">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5pPr>
      <a:lvl6pPr marL="1384300" indent="-171450" algn="l" rtl="0" fontAlgn="base">
        <a:lnSpc>
          <a:spcPct val="95000"/>
        </a:lnSpc>
        <a:spcBef>
          <a:spcPct val="0"/>
        </a:spcBef>
        <a:spcAft>
          <a:spcPct val="35000"/>
        </a:spcAft>
        <a:buChar char="»"/>
        <a:defRPr sz="1400">
          <a:solidFill>
            <a:schemeClr val="tx1"/>
          </a:solidFill>
          <a:latin typeface="+mn-lt"/>
          <a:ea typeface="+mn-ea"/>
          <a:cs typeface="+mn-cs"/>
        </a:defRPr>
      </a:lvl6pPr>
      <a:lvl7pPr marL="1841500" indent="-171450" algn="l" rtl="0" fontAlgn="base">
        <a:lnSpc>
          <a:spcPct val="95000"/>
        </a:lnSpc>
        <a:spcBef>
          <a:spcPct val="0"/>
        </a:spcBef>
        <a:spcAft>
          <a:spcPct val="35000"/>
        </a:spcAft>
        <a:buChar char="»"/>
        <a:defRPr sz="1400">
          <a:solidFill>
            <a:schemeClr val="tx1"/>
          </a:solidFill>
          <a:latin typeface="+mn-lt"/>
          <a:ea typeface="+mn-ea"/>
          <a:cs typeface="+mn-cs"/>
        </a:defRPr>
      </a:lvl7pPr>
      <a:lvl8pPr marL="2298700" indent="-171450" algn="l" rtl="0" fontAlgn="base">
        <a:lnSpc>
          <a:spcPct val="95000"/>
        </a:lnSpc>
        <a:spcBef>
          <a:spcPct val="0"/>
        </a:spcBef>
        <a:spcAft>
          <a:spcPct val="35000"/>
        </a:spcAft>
        <a:buChar char="»"/>
        <a:defRPr sz="1400">
          <a:solidFill>
            <a:schemeClr val="tx1"/>
          </a:solidFill>
          <a:latin typeface="+mn-lt"/>
          <a:ea typeface="+mn-ea"/>
          <a:cs typeface="+mn-cs"/>
        </a:defRPr>
      </a:lvl8pPr>
      <a:lvl9pPr marL="2755900" indent="-171450" algn="l" rtl="0" fontAlgn="base">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5613" y="152400"/>
            <a:ext cx="8226425" cy="61118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960438"/>
            <a:ext cx="8228013" cy="52101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Rectangle 6"/>
          <p:cNvSpPr>
            <a:spLocks noGrp="1" noChangeArrowheads="1"/>
          </p:cNvSpPr>
          <p:nvPr>
            <p:ph type="sldNum" sz="quarter" idx="4"/>
          </p:nvPr>
        </p:nvSpPr>
        <p:spPr bwMode="auto">
          <a:xfrm>
            <a:off x="7778750" y="6580188"/>
            <a:ext cx="304800" cy="152400"/>
          </a:xfrm>
          <a:prstGeom prst="rect">
            <a:avLst/>
          </a:prstGeom>
          <a:noFill/>
          <a:ln>
            <a:noFill/>
          </a:ln>
          <a:extLst/>
        </p:spPr>
        <p:txBody>
          <a:bodyPr vert="horz" wrap="square" lIns="0" tIns="0" rIns="0" bIns="0" numCol="1" anchor="t" anchorCtr="0" compatLnSpc="1">
            <a:prstTxWarp prst="textNoShape">
              <a:avLst/>
            </a:prstTxWarp>
          </a:bodyPr>
          <a:lstStyle>
            <a:lvl1pPr algn="r" eaLnBrk="0" hangingPunct="0">
              <a:lnSpc>
                <a:spcPct val="100000"/>
              </a:lnSpc>
              <a:spcAft>
                <a:spcPct val="0"/>
              </a:spcAft>
              <a:buClrTx/>
              <a:buFontTx/>
              <a:buNone/>
              <a:defRPr sz="800">
                <a:solidFill>
                  <a:srgbClr val="63666A"/>
                </a:solidFill>
                <a:latin typeface="Arial" charset="0"/>
                <a:ea typeface="+mn-ea"/>
                <a:cs typeface="+mn-cs"/>
              </a:defRPr>
            </a:lvl1pPr>
          </a:lstStyle>
          <a:p>
            <a:pPr>
              <a:defRPr/>
            </a:pPr>
            <a:fld id="{FDECE39B-567B-44CA-9E35-5DF10230A0F7}" type="slidenum">
              <a:rPr lang="en-US"/>
              <a:pPr>
                <a:defRPr/>
              </a:pPr>
              <a:t>‹#›</a:t>
            </a:fld>
            <a:endParaRPr lang="en-US" dirty="0"/>
          </a:p>
        </p:txBody>
      </p:sp>
      <p:sp>
        <p:nvSpPr>
          <p:cNvPr id="2" name="Text Box 14"/>
          <p:cNvSpPr txBox="1">
            <a:spLocks noChangeArrowheads="1"/>
          </p:cNvSpPr>
          <p:nvPr/>
        </p:nvSpPr>
        <p:spPr bwMode="auto">
          <a:xfrm>
            <a:off x="2554288" y="6580188"/>
            <a:ext cx="5143500" cy="107950"/>
          </a:xfrm>
          <a:prstGeom prst="rect">
            <a:avLst/>
          </a:prstGeom>
          <a:noFill/>
          <a:ln w="9525">
            <a:noFill/>
            <a:miter lim="800000"/>
            <a:headEnd/>
            <a:tailEnd/>
          </a:ln>
        </p:spPr>
        <p:txBody>
          <a:bodyPr wrap="none" lIns="0" tIns="0" rIns="0" bIns="0">
            <a:spAutoFit/>
          </a:bodyPr>
          <a:lstStyle/>
          <a:p>
            <a:pPr algn="r" eaLnBrk="0" hangingPunct="0">
              <a:lnSpc>
                <a:spcPct val="100000"/>
              </a:lnSpc>
              <a:spcAft>
                <a:spcPct val="0"/>
              </a:spcAft>
              <a:buClrTx/>
              <a:buFontTx/>
              <a:buNone/>
              <a:defRPr/>
            </a:pPr>
            <a:r>
              <a:rPr lang="en-US" sz="700" dirty="0">
                <a:solidFill>
                  <a:srgbClr val="63666A"/>
                </a:solidFill>
                <a:latin typeface="Arial"/>
                <a:ea typeface="Arial Unicode MS"/>
                <a:cs typeface="Arial Unicode MS"/>
              </a:rPr>
              <a:t>Confidential property of UnitedHealth Group. Do not distribute or reproduce without express permission from UnitedHealth Group.</a:t>
            </a:r>
          </a:p>
        </p:txBody>
      </p:sp>
      <p:sp>
        <p:nvSpPr>
          <p:cNvPr id="14" name="Line 9"/>
          <p:cNvSpPr>
            <a:spLocks noChangeShapeType="1"/>
          </p:cNvSpPr>
          <p:nvPr/>
        </p:nvSpPr>
        <p:spPr bwMode="auto">
          <a:xfrm>
            <a:off x="457200" y="838200"/>
            <a:ext cx="8229600" cy="0"/>
          </a:xfrm>
          <a:prstGeom prst="line">
            <a:avLst/>
          </a:prstGeom>
          <a:noFill/>
          <a:ln w="12700">
            <a:solidFill>
              <a:srgbClr val="D45D00"/>
            </a:solidFill>
            <a:round/>
            <a:headEnd/>
            <a:tailEnd/>
          </a:ln>
        </p:spPr>
        <p:txBody>
          <a:bodyPr wrap="none" anchor="ctr"/>
          <a:lstStyle/>
          <a:p>
            <a:pPr>
              <a:buClr>
                <a:srgbClr val="D45D00"/>
              </a:buClr>
              <a:defRPr/>
            </a:pPr>
            <a:endParaRPr lang="en-US" dirty="0">
              <a:solidFill>
                <a:srgbClr val="63666A"/>
              </a:solidFill>
              <a:latin typeface="Arial"/>
              <a:ea typeface="Arial Unicode MS"/>
              <a:cs typeface="Arial Unicode MS"/>
            </a:endParaRPr>
          </a:p>
        </p:txBody>
      </p:sp>
      <p:pic>
        <p:nvPicPr>
          <p:cNvPr id="1031" name="Picture 12" descr="E:\Sakthi\United Health Group\UHG_Logo.png"/>
          <p:cNvPicPr>
            <a:picLocks noChangeAspect="1" noChangeArrowheads="1"/>
          </p:cNvPicPr>
          <p:nvPr/>
        </p:nvPicPr>
        <p:blipFill>
          <a:blip r:embed="rId14" cstate="print"/>
          <a:srcRect/>
          <a:stretch>
            <a:fillRect/>
          </a:stretch>
        </p:blipFill>
        <p:spPr bwMode="auto">
          <a:xfrm>
            <a:off x="163513" y="6448425"/>
            <a:ext cx="1582737" cy="114300"/>
          </a:xfrm>
          <a:prstGeom prst="rect">
            <a:avLst/>
          </a:prstGeom>
          <a:noFill/>
          <a:ln w="9525">
            <a:noFill/>
            <a:miter lim="800000"/>
            <a:headEnd/>
            <a:tailEnd/>
          </a:ln>
        </p:spPr>
      </p:pic>
      <p:grpSp>
        <p:nvGrpSpPr>
          <p:cNvPr id="1032" name="Group 15"/>
          <p:cNvGrpSpPr>
            <a:grpSpLocks/>
          </p:cNvGrpSpPr>
          <p:nvPr/>
        </p:nvGrpSpPr>
        <p:grpSpPr bwMode="auto">
          <a:xfrm>
            <a:off x="1809750" y="6464300"/>
            <a:ext cx="6337300" cy="46038"/>
            <a:chOff x="1809750" y="6464300"/>
            <a:chExt cx="6337300" cy="46038"/>
          </a:xfrm>
        </p:grpSpPr>
        <p:sp>
          <p:nvSpPr>
            <p:cNvPr id="24" name="Rectangle 8"/>
            <p:cNvSpPr>
              <a:spLocks noChangeArrowheads="1"/>
            </p:cNvSpPr>
            <p:nvPr userDrawn="1"/>
          </p:nvSpPr>
          <p:spPr bwMode="auto">
            <a:xfrm>
              <a:off x="7248525" y="6464300"/>
              <a:ext cx="898525" cy="46038"/>
            </a:xfrm>
            <a:prstGeom prst="rect">
              <a:avLst/>
            </a:prstGeom>
            <a:solidFill>
              <a:srgbClr val="D19000"/>
            </a:solidFill>
            <a:ln w="9525" algn="ctr">
              <a:noFill/>
              <a:miter lim="800000"/>
              <a:headEnd/>
              <a:tailEnd/>
            </a:ln>
          </p:spPr>
          <p:txBody>
            <a:bodyPr wrap="none" anchor="ctr"/>
            <a:lstStyle/>
            <a:p>
              <a:pPr>
                <a:buClr>
                  <a:srgbClr val="D45D00"/>
                </a:buClr>
                <a:defRPr/>
              </a:pPr>
              <a:endParaRPr lang="en-US" dirty="0">
                <a:solidFill>
                  <a:srgbClr val="63666A"/>
                </a:solidFill>
                <a:latin typeface="Arial"/>
                <a:ea typeface="Arial Unicode MS"/>
                <a:cs typeface="Arial Unicode MS"/>
              </a:endParaRPr>
            </a:p>
          </p:txBody>
        </p:sp>
        <p:sp>
          <p:nvSpPr>
            <p:cNvPr id="25" name="Rectangle 9"/>
            <p:cNvSpPr>
              <a:spLocks noChangeArrowheads="1"/>
            </p:cNvSpPr>
            <p:nvPr userDrawn="1"/>
          </p:nvSpPr>
          <p:spPr bwMode="auto">
            <a:xfrm>
              <a:off x="1809750" y="6464300"/>
              <a:ext cx="685800" cy="46038"/>
            </a:xfrm>
            <a:prstGeom prst="rect">
              <a:avLst/>
            </a:prstGeom>
            <a:solidFill>
              <a:srgbClr val="0D776E"/>
            </a:solidFill>
            <a:ln w="9525" algn="ctr">
              <a:noFill/>
              <a:miter lim="800000"/>
              <a:headEnd/>
              <a:tailEnd/>
            </a:ln>
          </p:spPr>
          <p:txBody>
            <a:bodyPr wrap="none" anchor="ctr"/>
            <a:lstStyle/>
            <a:p>
              <a:pPr>
                <a:buClr>
                  <a:srgbClr val="D45D00"/>
                </a:buClr>
                <a:defRPr/>
              </a:pPr>
              <a:endParaRPr lang="en-US" dirty="0">
                <a:solidFill>
                  <a:srgbClr val="63666A"/>
                </a:solidFill>
                <a:latin typeface="Arial"/>
                <a:ea typeface="Arial Unicode MS"/>
                <a:cs typeface="Arial Unicode MS"/>
              </a:endParaRPr>
            </a:p>
          </p:txBody>
        </p:sp>
        <p:sp>
          <p:nvSpPr>
            <p:cNvPr id="26" name="Rectangle 10"/>
            <p:cNvSpPr>
              <a:spLocks noChangeArrowheads="1"/>
            </p:cNvSpPr>
            <p:nvPr userDrawn="1"/>
          </p:nvSpPr>
          <p:spPr bwMode="auto">
            <a:xfrm>
              <a:off x="2522538" y="6464300"/>
              <a:ext cx="4697412" cy="46038"/>
            </a:xfrm>
            <a:prstGeom prst="rect">
              <a:avLst/>
            </a:prstGeom>
            <a:solidFill>
              <a:srgbClr val="D45D00"/>
            </a:solidFill>
            <a:ln w="9525">
              <a:noFill/>
              <a:miter lim="800000"/>
              <a:headEnd/>
              <a:tailEnd/>
            </a:ln>
          </p:spPr>
          <p:txBody>
            <a:bodyPr wrap="none" anchor="ctr"/>
            <a:lstStyle/>
            <a:p>
              <a:pPr>
                <a:buClr>
                  <a:srgbClr val="D45D00"/>
                </a:buClr>
                <a:defRPr/>
              </a:pPr>
              <a:endParaRPr lang="en-US" dirty="0">
                <a:solidFill>
                  <a:srgbClr val="63666A"/>
                </a:solidFill>
                <a:latin typeface="Arial"/>
                <a:ea typeface="Arial Unicode MS"/>
                <a:cs typeface="Arial Unicode MS"/>
              </a:endParaRPr>
            </a:p>
          </p:txBody>
        </p:sp>
      </p:grpSp>
      <p:pic>
        <p:nvPicPr>
          <p:cNvPr id="1033" name="Picture 14" descr="GSD_logo.JPG"/>
          <p:cNvPicPr>
            <a:picLocks noChangeAspect="1"/>
          </p:cNvPicPr>
          <p:nvPr/>
        </p:nvPicPr>
        <p:blipFill>
          <a:blip r:embed="rId15" cstate="print"/>
          <a:srcRect l="8344" r="14893" b="-27451"/>
          <a:stretch>
            <a:fillRect/>
          </a:stretch>
        </p:blipFill>
        <p:spPr bwMode="auto">
          <a:xfrm>
            <a:off x="8229600" y="6267450"/>
            <a:ext cx="725488" cy="606425"/>
          </a:xfrm>
          <a:prstGeom prst="rect">
            <a:avLst/>
          </a:prstGeom>
          <a:noFill/>
          <a:ln w="9525">
            <a:noFill/>
            <a:miter lim="800000"/>
            <a:headEnd/>
            <a:tailEnd/>
          </a:ln>
        </p:spPr>
      </p:pic>
    </p:spTree>
    <p:extLst>
      <p:ext uri="{BB962C8B-B14F-4D97-AF65-F5344CB8AC3E}">
        <p14:creationId xmlns:p14="http://schemas.microsoft.com/office/powerpoint/2010/main" val="911953475"/>
      </p:ext>
    </p:extLst>
  </p:cSld>
  <p:clrMap bg1="lt1" tx1="dk1" bg2="lt2" tx2="dk2" accent1="accent1" accent2="accent2" accent3="accent3" accent4="accent4" accent5="accent5" accent6="accent6" hlink="hlink" folHlink="folHlink"/>
  <p:sldLayoutIdLst>
    <p:sldLayoutId id="2147484224"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 id="2147484235" r:id="rId12"/>
  </p:sldLayoutIdLst>
  <p:transition>
    <p:fade/>
  </p:transition>
  <p:hf hdr="0" ftr="0" dt="0"/>
  <p:txStyles>
    <p:titleStyle>
      <a:lvl1pPr algn="l" rtl="0" eaLnBrk="0" fontAlgn="base" hangingPunct="0">
        <a:lnSpc>
          <a:spcPct val="90000"/>
        </a:lnSpc>
        <a:spcBef>
          <a:spcPct val="0"/>
        </a:spcBef>
        <a:spcAft>
          <a:spcPct val="0"/>
        </a:spcAft>
        <a:defRPr sz="2400" b="1">
          <a:solidFill>
            <a:schemeClr val="tx1"/>
          </a:solidFill>
          <a:latin typeface="+mj-lt"/>
          <a:ea typeface="+mj-ea"/>
          <a:cs typeface="+mj-cs"/>
        </a:defRPr>
      </a:lvl1pPr>
      <a:lvl2pPr algn="l" rtl="0" eaLnBrk="0" fontAlgn="base" hangingPunct="0">
        <a:lnSpc>
          <a:spcPct val="90000"/>
        </a:lnSpc>
        <a:spcBef>
          <a:spcPct val="0"/>
        </a:spcBef>
        <a:spcAft>
          <a:spcPct val="0"/>
        </a:spcAft>
        <a:defRPr sz="2400" b="1">
          <a:solidFill>
            <a:schemeClr val="tx1"/>
          </a:solidFill>
          <a:latin typeface="Arial" charset="0"/>
          <a:ea typeface="Arial Unicode MS" pitchFamily="34" charset="-128"/>
          <a:cs typeface="Arial Unicode MS" pitchFamily="34" charset="-128"/>
        </a:defRPr>
      </a:lvl2pPr>
      <a:lvl3pPr algn="l" rtl="0" eaLnBrk="0" fontAlgn="base" hangingPunct="0">
        <a:lnSpc>
          <a:spcPct val="90000"/>
        </a:lnSpc>
        <a:spcBef>
          <a:spcPct val="0"/>
        </a:spcBef>
        <a:spcAft>
          <a:spcPct val="0"/>
        </a:spcAft>
        <a:defRPr sz="2400" b="1">
          <a:solidFill>
            <a:schemeClr val="tx1"/>
          </a:solidFill>
          <a:latin typeface="Arial" charset="0"/>
          <a:ea typeface="Arial Unicode MS" pitchFamily="34" charset="-128"/>
          <a:cs typeface="Arial Unicode MS" pitchFamily="34" charset="-128"/>
        </a:defRPr>
      </a:lvl3pPr>
      <a:lvl4pPr algn="l" rtl="0" eaLnBrk="0" fontAlgn="base" hangingPunct="0">
        <a:lnSpc>
          <a:spcPct val="90000"/>
        </a:lnSpc>
        <a:spcBef>
          <a:spcPct val="0"/>
        </a:spcBef>
        <a:spcAft>
          <a:spcPct val="0"/>
        </a:spcAft>
        <a:defRPr sz="2400" b="1">
          <a:solidFill>
            <a:schemeClr val="tx1"/>
          </a:solidFill>
          <a:latin typeface="Arial" charset="0"/>
          <a:ea typeface="Arial Unicode MS" pitchFamily="34" charset="-128"/>
          <a:cs typeface="Arial Unicode MS" pitchFamily="34" charset="-128"/>
        </a:defRPr>
      </a:lvl4pPr>
      <a:lvl5pPr algn="l" rtl="0" eaLnBrk="0" fontAlgn="base" hangingPunct="0">
        <a:lnSpc>
          <a:spcPct val="90000"/>
        </a:lnSpc>
        <a:spcBef>
          <a:spcPct val="0"/>
        </a:spcBef>
        <a:spcAft>
          <a:spcPct val="0"/>
        </a:spcAft>
        <a:defRPr sz="2400" b="1">
          <a:solidFill>
            <a:schemeClr val="tx1"/>
          </a:solidFill>
          <a:latin typeface="Arial" charset="0"/>
          <a:ea typeface="Arial Unicode MS" pitchFamily="34" charset="-128"/>
          <a:cs typeface="Arial Unicode MS" pitchFamily="34" charset="-128"/>
        </a:defRPr>
      </a:lvl5pPr>
      <a:lvl6pPr marL="457200" algn="l" rtl="0" eaLnBrk="1" fontAlgn="base" hangingPunct="1">
        <a:lnSpc>
          <a:spcPct val="90000"/>
        </a:lnSpc>
        <a:spcBef>
          <a:spcPct val="0"/>
        </a:spcBef>
        <a:spcAft>
          <a:spcPct val="0"/>
        </a:spcAft>
        <a:defRPr sz="2400" b="1">
          <a:solidFill>
            <a:schemeClr val="tx1"/>
          </a:solidFill>
          <a:latin typeface="Arial" charset="0"/>
          <a:ea typeface="Arial Unicode MS" pitchFamily="34" charset="-128"/>
          <a:cs typeface="Arial Unicode MS" pitchFamily="34" charset="-128"/>
        </a:defRPr>
      </a:lvl6pPr>
      <a:lvl7pPr marL="914400" algn="l" rtl="0" eaLnBrk="1" fontAlgn="base" hangingPunct="1">
        <a:lnSpc>
          <a:spcPct val="90000"/>
        </a:lnSpc>
        <a:spcBef>
          <a:spcPct val="0"/>
        </a:spcBef>
        <a:spcAft>
          <a:spcPct val="0"/>
        </a:spcAft>
        <a:defRPr sz="2400" b="1">
          <a:solidFill>
            <a:schemeClr val="tx1"/>
          </a:solidFill>
          <a:latin typeface="Arial" charset="0"/>
          <a:ea typeface="Arial Unicode MS" pitchFamily="34" charset="-128"/>
          <a:cs typeface="Arial Unicode MS" pitchFamily="34" charset="-128"/>
        </a:defRPr>
      </a:lvl7pPr>
      <a:lvl8pPr marL="1371600" algn="l" rtl="0" eaLnBrk="1" fontAlgn="base" hangingPunct="1">
        <a:lnSpc>
          <a:spcPct val="90000"/>
        </a:lnSpc>
        <a:spcBef>
          <a:spcPct val="0"/>
        </a:spcBef>
        <a:spcAft>
          <a:spcPct val="0"/>
        </a:spcAft>
        <a:defRPr sz="2400" b="1">
          <a:solidFill>
            <a:schemeClr val="tx1"/>
          </a:solidFill>
          <a:latin typeface="Arial" charset="0"/>
          <a:ea typeface="Arial Unicode MS" pitchFamily="34" charset="-128"/>
          <a:cs typeface="Arial Unicode MS" pitchFamily="34" charset="-128"/>
        </a:defRPr>
      </a:lvl8pPr>
      <a:lvl9pPr marL="1828800" algn="l" rtl="0" eaLnBrk="1" fontAlgn="base" hangingPunct="1">
        <a:lnSpc>
          <a:spcPct val="90000"/>
        </a:lnSpc>
        <a:spcBef>
          <a:spcPct val="0"/>
        </a:spcBef>
        <a:spcAft>
          <a:spcPct val="0"/>
        </a:spcAft>
        <a:defRPr sz="2400" b="1">
          <a:solidFill>
            <a:schemeClr val="tx1"/>
          </a:solidFill>
          <a:latin typeface="Arial" charset="0"/>
          <a:ea typeface="Arial Unicode MS" pitchFamily="34" charset="-128"/>
          <a:cs typeface="Arial Unicode MS" pitchFamily="34" charset="-128"/>
        </a:defRPr>
      </a:lvl9pPr>
    </p:titleStyle>
    <p:bodyStyle>
      <a:lvl1pPr marL="168275" indent="-168275" algn="l" rtl="0" eaLnBrk="0" fontAlgn="base" hangingPunct="0">
        <a:lnSpc>
          <a:spcPct val="95000"/>
        </a:lnSpc>
        <a:spcBef>
          <a:spcPct val="0"/>
        </a:spcBef>
        <a:spcAft>
          <a:spcPct val="35000"/>
        </a:spcAft>
        <a:buClr>
          <a:srgbClr val="D45D00"/>
        </a:buClr>
        <a:buChar char="•"/>
        <a:defRPr sz="2000">
          <a:solidFill>
            <a:schemeClr val="tx1"/>
          </a:solidFill>
          <a:latin typeface="+mn-lt"/>
          <a:ea typeface="+mn-ea"/>
          <a:cs typeface="+mn-cs"/>
        </a:defRPr>
      </a:lvl1pPr>
      <a:lvl2pPr marL="509588" indent="-227013" algn="l" rtl="0" eaLnBrk="0" fontAlgn="base" hangingPunct="0">
        <a:lnSpc>
          <a:spcPct val="95000"/>
        </a:lnSpc>
        <a:spcBef>
          <a:spcPct val="0"/>
        </a:spcBef>
        <a:spcAft>
          <a:spcPct val="35000"/>
        </a:spcAft>
        <a:buClr>
          <a:srgbClr val="D45D00"/>
        </a:buClr>
        <a:buFont typeface="Arial" charset="0"/>
        <a:buChar char="–"/>
        <a:defRPr sz="2000">
          <a:solidFill>
            <a:schemeClr val="tx1"/>
          </a:solidFill>
          <a:latin typeface="+mn-lt"/>
          <a:ea typeface="+mn-ea"/>
          <a:cs typeface="+mn-cs"/>
        </a:defRPr>
      </a:lvl2pPr>
      <a:lvl3pPr marL="795338" indent="-171450" algn="l" rtl="0" eaLnBrk="0" fontAlgn="base" hangingPunct="0">
        <a:lnSpc>
          <a:spcPct val="95000"/>
        </a:lnSpc>
        <a:spcBef>
          <a:spcPct val="0"/>
        </a:spcBef>
        <a:spcAft>
          <a:spcPct val="35000"/>
        </a:spcAft>
        <a:buClr>
          <a:srgbClr val="D45D00"/>
        </a:buClr>
        <a:buChar char="•"/>
        <a:defRPr sz="2000">
          <a:solidFill>
            <a:schemeClr val="tx1"/>
          </a:solidFill>
          <a:latin typeface="+mn-lt"/>
          <a:ea typeface="+mn-ea"/>
          <a:cs typeface="+mn-cs"/>
        </a:defRPr>
      </a:lvl3pPr>
      <a:lvl4pPr marL="1139825" indent="-230188" algn="l" rtl="0" eaLnBrk="0" fontAlgn="base" hangingPunct="0">
        <a:lnSpc>
          <a:spcPct val="95000"/>
        </a:lnSpc>
        <a:spcBef>
          <a:spcPct val="0"/>
        </a:spcBef>
        <a:spcAft>
          <a:spcPct val="35000"/>
        </a:spcAft>
        <a:buClr>
          <a:srgbClr val="D45D00"/>
        </a:buClr>
        <a:buFont typeface="Arial" charset="0"/>
        <a:buChar char="–"/>
        <a:defRPr sz="2000">
          <a:solidFill>
            <a:schemeClr val="tx1"/>
          </a:solidFill>
          <a:latin typeface="+mn-lt"/>
          <a:ea typeface="+mn-ea"/>
          <a:cs typeface="+mn-cs"/>
        </a:defRPr>
      </a:lvl4pPr>
      <a:lvl5pPr marL="1420813" indent="-166688" algn="l" rtl="0" eaLnBrk="0" fontAlgn="base" hangingPunct="0">
        <a:lnSpc>
          <a:spcPct val="95000"/>
        </a:lnSpc>
        <a:spcBef>
          <a:spcPct val="0"/>
        </a:spcBef>
        <a:spcAft>
          <a:spcPct val="35000"/>
        </a:spcAft>
        <a:buClr>
          <a:srgbClr val="D45D00"/>
        </a:buClr>
        <a:buChar char="•"/>
        <a:defRPr sz="2000">
          <a:solidFill>
            <a:schemeClr val="tx1"/>
          </a:solidFill>
          <a:latin typeface="+mn-lt"/>
          <a:ea typeface="+mn-ea"/>
          <a:cs typeface="+mn-cs"/>
        </a:defRPr>
      </a:lvl5pPr>
      <a:lvl6pPr marL="1878013" indent="-166688" algn="l" rtl="0" eaLnBrk="1" fontAlgn="base" hangingPunct="1">
        <a:lnSpc>
          <a:spcPct val="95000"/>
        </a:lnSpc>
        <a:spcBef>
          <a:spcPct val="0"/>
        </a:spcBef>
        <a:spcAft>
          <a:spcPct val="35000"/>
        </a:spcAft>
        <a:buClr>
          <a:schemeClr val="accent1"/>
        </a:buClr>
        <a:buChar char="•"/>
        <a:defRPr sz="2000">
          <a:solidFill>
            <a:schemeClr val="tx1"/>
          </a:solidFill>
          <a:latin typeface="+mn-lt"/>
          <a:ea typeface="+mn-ea"/>
          <a:cs typeface="+mn-cs"/>
        </a:defRPr>
      </a:lvl6pPr>
      <a:lvl7pPr marL="2335213" indent="-166688" algn="l" rtl="0" eaLnBrk="1" fontAlgn="base" hangingPunct="1">
        <a:lnSpc>
          <a:spcPct val="95000"/>
        </a:lnSpc>
        <a:spcBef>
          <a:spcPct val="0"/>
        </a:spcBef>
        <a:spcAft>
          <a:spcPct val="35000"/>
        </a:spcAft>
        <a:buClr>
          <a:schemeClr val="accent1"/>
        </a:buClr>
        <a:buChar char="•"/>
        <a:defRPr sz="2000">
          <a:solidFill>
            <a:schemeClr val="tx1"/>
          </a:solidFill>
          <a:latin typeface="+mn-lt"/>
          <a:ea typeface="+mn-ea"/>
          <a:cs typeface="+mn-cs"/>
        </a:defRPr>
      </a:lvl7pPr>
      <a:lvl8pPr marL="2792413" indent="-166688" algn="l" rtl="0" eaLnBrk="1" fontAlgn="base" hangingPunct="1">
        <a:lnSpc>
          <a:spcPct val="95000"/>
        </a:lnSpc>
        <a:spcBef>
          <a:spcPct val="0"/>
        </a:spcBef>
        <a:spcAft>
          <a:spcPct val="35000"/>
        </a:spcAft>
        <a:buClr>
          <a:schemeClr val="accent1"/>
        </a:buClr>
        <a:buChar char="•"/>
        <a:defRPr sz="2000">
          <a:solidFill>
            <a:schemeClr val="tx1"/>
          </a:solidFill>
          <a:latin typeface="+mn-lt"/>
          <a:ea typeface="+mn-ea"/>
          <a:cs typeface="+mn-cs"/>
        </a:defRPr>
      </a:lvl8pPr>
      <a:lvl9pPr marL="3249613" indent="-166688" algn="l" rtl="0" eaLnBrk="1" fontAlgn="base" hangingPunct="1">
        <a:lnSpc>
          <a:spcPct val="95000"/>
        </a:lnSpc>
        <a:spcBef>
          <a:spcPct val="0"/>
        </a:spcBef>
        <a:spcAft>
          <a:spcPct val="35000"/>
        </a:spcAft>
        <a:buClr>
          <a:schemeClr val="accent1"/>
        </a:buClr>
        <a:buChar char="•"/>
        <a:defRPr sz="20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60000"/>
                <a:lumOff val="40000"/>
              </a:schemeClr>
            </a:gs>
            <a:gs pos="17999">
              <a:srgbClr val="FEE7F2"/>
            </a:gs>
            <a:gs pos="36000">
              <a:srgbClr val="FAC77D"/>
            </a:gs>
            <a:gs pos="61000">
              <a:srgbClr val="FBA97D"/>
            </a:gs>
            <a:gs pos="82001">
              <a:srgbClr val="FBD49C"/>
            </a:gs>
            <a:gs pos="100000">
              <a:srgbClr val="FEE7F2"/>
            </a:gs>
          </a:gsLst>
          <a:lin ang="5400000" scaled="0"/>
          <a:tileRect/>
        </a:gradFill>
        <a:effectLst/>
      </p:bgPr>
    </p:bg>
    <p:spTree>
      <p:nvGrpSpPr>
        <p:cNvPr id="1" name=""/>
        <p:cNvGrpSpPr/>
        <p:nvPr/>
      </p:nvGrpSpPr>
      <p:grpSpPr>
        <a:xfrm>
          <a:off x="0" y="0"/>
          <a:ext cx="0" cy="0"/>
          <a:chOff x="0" y="0"/>
          <a:chExt cx="0" cy="0"/>
        </a:xfrm>
      </p:grpSpPr>
      <p:pic>
        <p:nvPicPr>
          <p:cNvPr id="1026" name="Picture 16" descr="Optum_RGB_PPT"/>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eaLnBrk="0" hangingPunct="0">
              <a:spcAft>
                <a:spcPct val="0"/>
              </a:spcAft>
              <a:buClrTx/>
              <a:buFontTx/>
              <a:buNone/>
              <a:defRPr/>
            </a:pPr>
            <a:fld id="{AB360712-EA17-43E6-9D06-452277018E39}" type="slidenum">
              <a:rPr lang="en-US">
                <a:solidFill>
                  <a:srgbClr val="63666A"/>
                </a:solidFill>
                <a:latin typeface="Arial" pitchFamily="34" charset="0"/>
                <a:cs typeface="Arial Unicode MS"/>
              </a:rPr>
              <a:pPr eaLnBrk="0" hangingPunct="0">
                <a:spcAft>
                  <a:spcPct val="0"/>
                </a:spcAft>
                <a:buClrTx/>
                <a:buFontTx/>
                <a:buNone/>
                <a:defRPr/>
              </a:pPr>
              <a:t>‹#›</a:t>
            </a:fld>
            <a:endParaRPr lang="en-US">
              <a:solidFill>
                <a:srgbClr val="63666A"/>
              </a:solidFill>
              <a:latin typeface="Arial" pitchFamily="34" charset="0"/>
              <a:cs typeface="Arial Unicode MS"/>
            </a:endParaRPr>
          </a:p>
        </p:txBody>
      </p:sp>
      <p:sp>
        <p:nvSpPr>
          <p:cNvPr id="2" name="Line 9"/>
          <p:cNvSpPr>
            <a:spLocks noChangeShapeType="1"/>
          </p:cNvSpPr>
          <p:nvPr userDrawn="1"/>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pPr algn="ctr" eaLnBrk="0" hangingPunct="0">
              <a:spcAft>
                <a:spcPct val="0"/>
              </a:spcAft>
              <a:buClrTx/>
              <a:buFontTx/>
              <a:buNone/>
            </a:pPr>
            <a:endParaRPr lang="en-US" sz="1400" b="1" smtClean="0">
              <a:solidFill>
                <a:srgbClr val="FFFFFF"/>
              </a:solidFill>
              <a:latin typeface="Arial" pitchFamily="34" charset="0"/>
              <a:cs typeface="Arial Unicode MS"/>
            </a:endParaRPr>
          </a:p>
        </p:txBody>
      </p:sp>
      <p:pic>
        <p:nvPicPr>
          <p:cNvPr id="1031" name="Picture 12" descr="Optum_ColorBand-02"/>
          <p:cNvPicPr preferRelativeResize="0">
            <a:picLocks noChangeAspect="1" noChangeArrowheads="1"/>
          </p:cNvPicPr>
          <p:nvPr userDrawn="1"/>
        </p:nvPicPr>
        <p:blipFill>
          <a:blip r:embed="rId14" cstate="print">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userDrawn="1"/>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hangingPunct="0">
              <a:lnSpc>
                <a:spcPct val="100000"/>
              </a:lnSpc>
              <a:spcAft>
                <a:spcPct val="0"/>
              </a:spcAft>
              <a:buClrTx/>
              <a:buFontTx/>
              <a:buNone/>
              <a:defRPr/>
            </a:pPr>
            <a:r>
              <a:rPr lang="en-US" sz="700" b="0" dirty="0" smtClean="0">
                <a:solidFill>
                  <a:srgbClr val="63666A"/>
                </a:solidFill>
              </a:rPr>
              <a:t>Propriety and Confidential. Do not distribute.</a:t>
            </a:r>
          </a:p>
        </p:txBody>
      </p:sp>
      <p:pic>
        <p:nvPicPr>
          <p:cNvPr id="1033" name="Picture 8"/>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223125" y="6559550"/>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8418740"/>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transition>
    <p:fade/>
  </p:transition>
  <p:timing>
    <p:tnLst>
      <p:par>
        <p:cTn id="1" dur="indefinite" restart="never" nodeType="tmRoot"/>
      </p:par>
    </p:tnLst>
  </p:timing>
  <p:hf hdr="0" ftr="0" dt="0"/>
  <p:txStyles>
    <p:titleStyle>
      <a:lvl1pPr algn="l" rtl="0" eaLnBrk="0" fontAlgn="base" hangingPunct="0">
        <a:spcBef>
          <a:spcPct val="0"/>
        </a:spcBef>
        <a:spcAft>
          <a:spcPct val="0"/>
        </a:spcAft>
        <a:defRPr>
          <a:solidFill>
            <a:schemeClr val="tx1"/>
          </a:solidFill>
          <a:latin typeface="+mj-lt"/>
          <a:ea typeface="Geneva" charset="0"/>
          <a:cs typeface="+mj-cs"/>
        </a:defRPr>
      </a:lvl1pPr>
      <a:lvl2pPr algn="l" rtl="0" eaLnBrk="0" fontAlgn="base" hangingPunct="0">
        <a:spcBef>
          <a:spcPct val="0"/>
        </a:spcBef>
        <a:spcAft>
          <a:spcPct val="0"/>
        </a:spcAft>
        <a:defRPr>
          <a:solidFill>
            <a:schemeClr val="tx1"/>
          </a:solidFill>
          <a:latin typeface="Arial" charset="0"/>
          <a:ea typeface="Geneva" charset="0"/>
          <a:cs typeface="Arial Unicode MS" charset="0"/>
        </a:defRPr>
      </a:lvl2pPr>
      <a:lvl3pPr algn="l" rtl="0" eaLnBrk="0" fontAlgn="base" hangingPunct="0">
        <a:spcBef>
          <a:spcPct val="0"/>
        </a:spcBef>
        <a:spcAft>
          <a:spcPct val="0"/>
        </a:spcAft>
        <a:defRPr>
          <a:solidFill>
            <a:schemeClr val="tx1"/>
          </a:solidFill>
          <a:latin typeface="Arial" charset="0"/>
          <a:ea typeface="Geneva" charset="0"/>
          <a:cs typeface="Arial Unicode MS" charset="0"/>
        </a:defRPr>
      </a:lvl3pPr>
      <a:lvl4pPr algn="l" rtl="0" eaLnBrk="0" fontAlgn="base" hangingPunct="0">
        <a:spcBef>
          <a:spcPct val="0"/>
        </a:spcBef>
        <a:spcAft>
          <a:spcPct val="0"/>
        </a:spcAft>
        <a:defRPr>
          <a:solidFill>
            <a:schemeClr val="tx1"/>
          </a:solidFill>
          <a:latin typeface="Arial" charset="0"/>
          <a:ea typeface="Geneva" charset="0"/>
          <a:cs typeface="Arial Unicode MS" charset="0"/>
        </a:defRPr>
      </a:lvl4pPr>
      <a:lvl5pPr algn="l" rtl="0" eaLnBrk="0" fontAlgn="base" hangingPunct="0">
        <a:spcBef>
          <a:spcPct val="0"/>
        </a:spcBef>
        <a:spcAft>
          <a:spcPct val="0"/>
        </a:spcAft>
        <a:defRPr>
          <a:solidFill>
            <a:schemeClr val="tx1"/>
          </a:solidFill>
          <a:latin typeface="Arial" charset="0"/>
          <a:ea typeface="Geneva" charset="0"/>
          <a:cs typeface="Arial Unicode MS" charset="0"/>
        </a:defRPr>
      </a:lvl5pPr>
      <a:lvl6pPr marL="457200" algn="l" rtl="0" fontAlgn="base">
        <a:spcBef>
          <a:spcPct val="0"/>
        </a:spcBef>
        <a:spcAft>
          <a:spcPct val="0"/>
        </a:spcAft>
        <a:defRPr>
          <a:solidFill>
            <a:schemeClr val="tx1"/>
          </a:solidFill>
          <a:latin typeface="Arial" charset="0"/>
          <a:ea typeface="Arial Unicode MS" charset="0"/>
          <a:cs typeface="Arial Unicode MS" charset="0"/>
        </a:defRPr>
      </a:lvl6pPr>
      <a:lvl7pPr marL="914400" algn="l" rtl="0" fontAlgn="base">
        <a:spcBef>
          <a:spcPct val="0"/>
        </a:spcBef>
        <a:spcAft>
          <a:spcPct val="0"/>
        </a:spcAft>
        <a:defRPr>
          <a:solidFill>
            <a:schemeClr val="tx1"/>
          </a:solidFill>
          <a:latin typeface="Arial" charset="0"/>
          <a:ea typeface="Arial Unicode MS" charset="0"/>
          <a:cs typeface="Arial Unicode MS" charset="0"/>
        </a:defRPr>
      </a:lvl7pPr>
      <a:lvl8pPr marL="1371600" algn="l" rtl="0" fontAlgn="base">
        <a:spcBef>
          <a:spcPct val="0"/>
        </a:spcBef>
        <a:spcAft>
          <a:spcPct val="0"/>
        </a:spcAft>
        <a:defRPr>
          <a:solidFill>
            <a:schemeClr val="tx1"/>
          </a:solidFill>
          <a:latin typeface="Arial" charset="0"/>
          <a:ea typeface="Arial Unicode MS" charset="0"/>
          <a:cs typeface="Arial Unicode MS" charset="0"/>
        </a:defRPr>
      </a:lvl8pPr>
      <a:lvl9pPr marL="1828800" algn="l" rtl="0" fontAlgn="base">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0" fontAlgn="base" hangingPunct="0">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0" fontAlgn="base" hangingPunct="0">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0" fontAlgn="base" hangingPunct="0">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5pPr>
      <a:lvl6pPr marL="1384300" indent="-171450" algn="l" rtl="0" fontAlgn="base">
        <a:lnSpc>
          <a:spcPct val="95000"/>
        </a:lnSpc>
        <a:spcBef>
          <a:spcPct val="0"/>
        </a:spcBef>
        <a:spcAft>
          <a:spcPct val="35000"/>
        </a:spcAft>
        <a:buChar char="»"/>
        <a:defRPr sz="1400">
          <a:solidFill>
            <a:schemeClr val="tx1"/>
          </a:solidFill>
          <a:latin typeface="+mn-lt"/>
          <a:ea typeface="+mn-ea"/>
          <a:cs typeface="+mn-cs"/>
        </a:defRPr>
      </a:lvl6pPr>
      <a:lvl7pPr marL="1841500" indent="-171450" algn="l" rtl="0" fontAlgn="base">
        <a:lnSpc>
          <a:spcPct val="95000"/>
        </a:lnSpc>
        <a:spcBef>
          <a:spcPct val="0"/>
        </a:spcBef>
        <a:spcAft>
          <a:spcPct val="35000"/>
        </a:spcAft>
        <a:buChar char="»"/>
        <a:defRPr sz="1400">
          <a:solidFill>
            <a:schemeClr val="tx1"/>
          </a:solidFill>
          <a:latin typeface="+mn-lt"/>
          <a:ea typeface="+mn-ea"/>
          <a:cs typeface="+mn-cs"/>
        </a:defRPr>
      </a:lvl7pPr>
      <a:lvl8pPr marL="2298700" indent="-171450" algn="l" rtl="0" fontAlgn="base">
        <a:lnSpc>
          <a:spcPct val="95000"/>
        </a:lnSpc>
        <a:spcBef>
          <a:spcPct val="0"/>
        </a:spcBef>
        <a:spcAft>
          <a:spcPct val="35000"/>
        </a:spcAft>
        <a:buChar char="»"/>
        <a:defRPr sz="1400">
          <a:solidFill>
            <a:schemeClr val="tx1"/>
          </a:solidFill>
          <a:latin typeface="+mn-lt"/>
          <a:ea typeface="+mn-ea"/>
          <a:cs typeface="+mn-cs"/>
        </a:defRPr>
      </a:lvl8pPr>
      <a:lvl9pPr marL="2755900" indent="-171450" algn="l" rtl="0" fontAlgn="base">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1026" name="Picture 16" descr="Optum_RGB_PPT"/>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smtClean="0"/>
              <a:t>Click to edit Master title style</a:t>
            </a:r>
          </a:p>
        </p:txBody>
      </p:sp>
      <p:sp>
        <p:nvSpPr>
          <p:cNvPr id="1028" name="Rectangle 3"/>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0" name="Rectangle 6"/>
          <p:cNvSpPr>
            <a:spLocks noGrp="1" noChangeArrowheads="1"/>
          </p:cNvSpPr>
          <p:nvPr>
            <p:ph type="sldNum" sz="quarter" idx="4"/>
          </p:nvPr>
        </p:nvSpPr>
        <p:spPr bwMode="auto">
          <a:xfrm>
            <a:off x="8382000"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eaLnBrk="0" hangingPunct="0">
              <a:spcAft>
                <a:spcPct val="0"/>
              </a:spcAft>
              <a:buClrTx/>
              <a:buFontTx/>
              <a:buNone/>
              <a:defRPr/>
            </a:pPr>
            <a:fld id="{B8FBDD8E-51B0-4DFF-8092-67F1D05C5660}" type="slidenum">
              <a:rPr lang="en-US">
                <a:solidFill>
                  <a:srgbClr val="63666A"/>
                </a:solidFill>
                <a:latin typeface="Arial" pitchFamily="34" charset="0"/>
                <a:cs typeface="Arial Unicode MS"/>
              </a:rPr>
              <a:pPr eaLnBrk="0" hangingPunct="0">
                <a:spcAft>
                  <a:spcPct val="0"/>
                </a:spcAft>
                <a:buClrTx/>
                <a:buFontTx/>
                <a:buNone/>
                <a:defRPr/>
              </a:pPr>
              <a:t>‹#›</a:t>
            </a:fld>
            <a:endParaRPr lang="en-US">
              <a:solidFill>
                <a:srgbClr val="63666A"/>
              </a:solidFill>
              <a:latin typeface="Arial" pitchFamily="34" charset="0"/>
              <a:cs typeface="Arial Unicode MS"/>
            </a:endParaRPr>
          </a:p>
        </p:txBody>
      </p:sp>
      <p:sp>
        <p:nvSpPr>
          <p:cNvPr id="2" name="Line 9"/>
          <p:cNvSpPr>
            <a:spLocks noChangeShapeType="1"/>
          </p:cNvSpPr>
          <p:nvPr userDrawn="1"/>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pPr algn="ctr" eaLnBrk="0" hangingPunct="0">
              <a:spcAft>
                <a:spcPct val="0"/>
              </a:spcAft>
              <a:buClrTx/>
              <a:buFontTx/>
              <a:buNone/>
            </a:pPr>
            <a:endParaRPr lang="en-US" sz="1400" b="1" smtClean="0">
              <a:solidFill>
                <a:srgbClr val="FFFFFF"/>
              </a:solidFill>
              <a:latin typeface="Arial" pitchFamily="34" charset="0"/>
              <a:cs typeface="Arial Unicode MS"/>
            </a:endParaRPr>
          </a:p>
        </p:txBody>
      </p:sp>
      <p:pic>
        <p:nvPicPr>
          <p:cNvPr id="1031" name="Picture 12" descr="Optum_ColorBand-02"/>
          <p:cNvPicPr preferRelativeResize="0">
            <a:picLocks noChangeAspect="1" noChangeArrowheads="1"/>
          </p:cNvPicPr>
          <p:nvPr userDrawn="1"/>
        </p:nvPicPr>
        <p:blipFill>
          <a:blip r:embed="rId14" cstate="print">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userDrawn="1"/>
        </p:nvSpPr>
        <p:spPr bwMode="auto">
          <a:xfrm>
            <a:off x="6477000"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hangingPunct="0">
              <a:lnSpc>
                <a:spcPct val="100000"/>
              </a:lnSpc>
              <a:spcAft>
                <a:spcPct val="0"/>
              </a:spcAft>
              <a:buClrTx/>
              <a:buFontTx/>
              <a:buNone/>
              <a:defRPr/>
            </a:pPr>
            <a:r>
              <a:rPr lang="en-US" sz="700" b="0" smtClean="0">
                <a:solidFill>
                  <a:srgbClr val="63666A"/>
                </a:solidFill>
              </a:rPr>
              <a:t>Propriety and Confidential. Do not distribute.</a:t>
            </a:r>
          </a:p>
        </p:txBody>
      </p:sp>
    </p:spTree>
    <p:extLst>
      <p:ext uri="{BB962C8B-B14F-4D97-AF65-F5344CB8AC3E}">
        <p14:creationId xmlns:p14="http://schemas.microsoft.com/office/powerpoint/2010/main" val="2715018290"/>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Lst>
  <p:transition>
    <p:fade/>
  </p:transition>
  <p:timing>
    <p:tnLst>
      <p:par>
        <p:cTn id="1" dur="indefinite" restart="never" nodeType="tmRoot"/>
      </p:par>
    </p:tnLst>
  </p:timing>
  <p:hf hdr="0" ftr="0" dt="0"/>
  <p:txStyles>
    <p:titleStyle>
      <a:lvl1pPr algn="l" rtl="0" eaLnBrk="0" fontAlgn="base" hangingPunct="0">
        <a:spcBef>
          <a:spcPct val="0"/>
        </a:spcBef>
        <a:spcAft>
          <a:spcPct val="0"/>
        </a:spcAft>
        <a:defRPr>
          <a:solidFill>
            <a:schemeClr val="tx1"/>
          </a:solidFill>
          <a:latin typeface="+mj-lt"/>
          <a:ea typeface="Geneva" charset="0"/>
          <a:cs typeface="+mj-cs"/>
        </a:defRPr>
      </a:lvl1pPr>
      <a:lvl2pPr algn="l" rtl="0" eaLnBrk="0" fontAlgn="base" hangingPunct="0">
        <a:spcBef>
          <a:spcPct val="0"/>
        </a:spcBef>
        <a:spcAft>
          <a:spcPct val="0"/>
        </a:spcAft>
        <a:defRPr>
          <a:solidFill>
            <a:schemeClr val="tx1"/>
          </a:solidFill>
          <a:latin typeface="Arial" charset="0"/>
          <a:ea typeface="Geneva" charset="0"/>
          <a:cs typeface="Arial Unicode MS" charset="0"/>
        </a:defRPr>
      </a:lvl2pPr>
      <a:lvl3pPr algn="l" rtl="0" eaLnBrk="0" fontAlgn="base" hangingPunct="0">
        <a:spcBef>
          <a:spcPct val="0"/>
        </a:spcBef>
        <a:spcAft>
          <a:spcPct val="0"/>
        </a:spcAft>
        <a:defRPr>
          <a:solidFill>
            <a:schemeClr val="tx1"/>
          </a:solidFill>
          <a:latin typeface="Arial" charset="0"/>
          <a:ea typeface="Geneva" charset="0"/>
          <a:cs typeface="Arial Unicode MS" charset="0"/>
        </a:defRPr>
      </a:lvl3pPr>
      <a:lvl4pPr algn="l" rtl="0" eaLnBrk="0" fontAlgn="base" hangingPunct="0">
        <a:spcBef>
          <a:spcPct val="0"/>
        </a:spcBef>
        <a:spcAft>
          <a:spcPct val="0"/>
        </a:spcAft>
        <a:defRPr>
          <a:solidFill>
            <a:schemeClr val="tx1"/>
          </a:solidFill>
          <a:latin typeface="Arial" charset="0"/>
          <a:ea typeface="Geneva" charset="0"/>
          <a:cs typeface="Arial Unicode MS" charset="0"/>
        </a:defRPr>
      </a:lvl4pPr>
      <a:lvl5pPr algn="l" rtl="0" eaLnBrk="0" fontAlgn="base" hangingPunct="0">
        <a:spcBef>
          <a:spcPct val="0"/>
        </a:spcBef>
        <a:spcAft>
          <a:spcPct val="0"/>
        </a:spcAft>
        <a:defRPr>
          <a:solidFill>
            <a:schemeClr val="tx1"/>
          </a:solidFill>
          <a:latin typeface="Arial" charset="0"/>
          <a:ea typeface="Geneva" charset="0"/>
          <a:cs typeface="Arial Unicode MS" charset="0"/>
        </a:defRPr>
      </a:lvl5pPr>
      <a:lvl6pPr marL="457200" algn="l" rtl="0" fontAlgn="base">
        <a:spcBef>
          <a:spcPct val="0"/>
        </a:spcBef>
        <a:spcAft>
          <a:spcPct val="0"/>
        </a:spcAft>
        <a:defRPr>
          <a:solidFill>
            <a:schemeClr val="tx1"/>
          </a:solidFill>
          <a:latin typeface="Arial" charset="0"/>
          <a:ea typeface="Arial Unicode MS" charset="0"/>
          <a:cs typeface="Arial Unicode MS" charset="0"/>
        </a:defRPr>
      </a:lvl6pPr>
      <a:lvl7pPr marL="914400" algn="l" rtl="0" fontAlgn="base">
        <a:spcBef>
          <a:spcPct val="0"/>
        </a:spcBef>
        <a:spcAft>
          <a:spcPct val="0"/>
        </a:spcAft>
        <a:defRPr>
          <a:solidFill>
            <a:schemeClr val="tx1"/>
          </a:solidFill>
          <a:latin typeface="Arial" charset="0"/>
          <a:ea typeface="Arial Unicode MS" charset="0"/>
          <a:cs typeface="Arial Unicode MS" charset="0"/>
        </a:defRPr>
      </a:lvl7pPr>
      <a:lvl8pPr marL="1371600" algn="l" rtl="0" fontAlgn="base">
        <a:spcBef>
          <a:spcPct val="0"/>
        </a:spcBef>
        <a:spcAft>
          <a:spcPct val="0"/>
        </a:spcAft>
        <a:defRPr>
          <a:solidFill>
            <a:schemeClr val="tx1"/>
          </a:solidFill>
          <a:latin typeface="Arial" charset="0"/>
          <a:ea typeface="Arial Unicode MS" charset="0"/>
          <a:cs typeface="Arial Unicode MS" charset="0"/>
        </a:defRPr>
      </a:lvl8pPr>
      <a:lvl9pPr marL="1828800" algn="l" rtl="0" fontAlgn="base">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0" fontAlgn="base" hangingPunct="0">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0" fontAlgn="base" hangingPunct="0">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0" fontAlgn="base" hangingPunct="0">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5pPr>
      <a:lvl6pPr marL="1384300" indent="-171450" algn="l" rtl="0" fontAlgn="base">
        <a:lnSpc>
          <a:spcPct val="95000"/>
        </a:lnSpc>
        <a:spcBef>
          <a:spcPct val="0"/>
        </a:spcBef>
        <a:spcAft>
          <a:spcPct val="35000"/>
        </a:spcAft>
        <a:buChar char="»"/>
        <a:defRPr sz="1400">
          <a:solidFill>
            <a:schemeClr val="tx1"/>
          </a:solidFill>
          <a:latin typeface="+mn-lt"/>
          <a:ea typeface="+mn-ea"/>
          <a:cs typeface="+mn-cs"/>
        </a:defRPr>
      </a:lvl6pPr>
      <a:lvl7pPr marL="1841500" indent="-171450" algn="l" rtl="0" fontAlgn="base">
        <a:lnSpc>
          <a:spcPct val="95000"/>
        </a:lnSpc>
        <a:spcBef>
          <a:spcPct val="0"/>
        </a:spcBef>
        <a:spcAft>
          <a:spcPct val="35000"/>
        </a:spcAft>
        <a:buChar char="»"/>
        <a:defRPr sz="1400">
          <a:solidFill>
            <a:schemeClr val="tx1"/>
          </a:solidFill>
          <a:latin typeface="+mn-lt"/>
          <a:ea typeface="+mn-ea"/>
          <a:cs typeface="+mn-cs"/>
        </a:defRPr>
      </a:lvl7pPr>
      <a:lvl8pPr marL="2298700" indent="-171450" algn="l" rtl="0" fontAlgn="base">
        <a:lnSpc>
          <a:spcPct val="95000"/>
        </a:lnSpc>
        <a:spcBef>
          <a:spcPct val="0"/>
        </a:spcBef>
        <a:spcAft>
          <a:spcPct val="35000"/>
        </a:spcAft>
        <a:buChar char="»"/>
        <a:defRPr sz="1400">
          <a:solidFill>
            <a:schemeClr val="tx1"/>
          </a:solidFill>
          <a:latin typeface="+mn-lt"/>
          <a:ea typeface="+mn-ea"/>
          <a:cs typeface="+mn-cs"/>
        </a:defRPr>
      </a:lvl8pPr>
      <a:lvl9pPr marL="2755900" indent="-171450" algn="l" rtl="0" fontAlgn="base">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6" descr="Optum_RGB_PP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a:defRPr/>
            </a:pPr>
            <a:fld id="{0C7A94EF-AB0A-4AA5-AA02-B233E79F50A2}" type="slidenum">
              <a:rPr lang="en-US" smtClean="0"/>
              <a:pPr>
                <a:defRPr/>
              </a:pPr>
              <a:t>‹#›</a:t>
            </a:fld>
            <a:endParaRPr lang="en-US" dirty="0"/>
          </a:p>
        </p:txBody>
      </p:sp>
      <p:sp>
        <p:nvSpPr>
          <p:cNvPr id="2" name="Line 9"/>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1031" name="Picture 12" descr="Optum_ColorBand-02"/>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algn="l">
              <a:lnSpc>
                <a:spcPct val="100000"/>
              </a:lnSpc>
              <a:defRPr/>
            </a:pPr>
            <a:r>
              <a:rPr lang="en-US" sz="700" b="0" dirty="0" smtClean="0">
                <a:solidFill>
                  <a:schemeClr val="tx1"/>
                </a:solidFill>
              </a:rPr>
              <a:t>Propriety and Confidential. Do not distribute.</a:t>
            </a:r>
          </a:p>
        </p:txBody>
      </p:sp>
      <p:pic>
        <p:nvPicPr>
          <p:cNvPr id="1033" name="Picture 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23125" y="6559550"/>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3113551"/>
      </p:ext>
    </p:extLst>
  </p:cSld>
  <p:clrMap bg1="lt1" tx1="dk1" bg2="lt2" tx2="dk2" accent1="accent1" accent2="accent2" accent3="accent3" accent4="accent4" accent5="accent5" accent6="accent6" hlink="hlink" folHlink="folHlink"/>
  <p:sldLayoutIdLst>
    <p:sldLayoutId id="2147484261" r:id="rId1"/>
    <p:sldLayoutId id="2147484369" r:id="rId2"/>
  </p:sldLayoutIdLst>
  <p:transition>
    <p:fade/>
  </p:transition>
  <p:timing>
    <p:tnLst>
      <p:par>
        <p:cTn id="1" dur="indefinite" restart="never" nodeType="tmRoot"/>
      </p:par>
    </p:tnLst>
  </p:timing>
  <p:hf hdr="0" ftr="0" dt="0"/>
  <p:txStyles>
    <p:title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1" fontAlgn="base" hangingPunct="1">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1" fontAlgn="base" hangingPunct="1">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1" fontAlgn="base" hangingPunct="1">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5pPr>
      <a:lvl6pPr marL="13843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6pPr>
      <a:lvl7pPr marL="18415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7pPr>
      <a:lvl8pPr marL="22987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8pPr>
      <a:lvl9pPr marL="27559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1026" name="Picture 16" descr="Optum_RGB_PPT"/>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smtClean="0"/>
              <a:t>Click to edit Master title style</a:t>
            </a:r>
          </a:p>
        </p:txBody>
      </p:sp>
      <p:sp>
        <p:nvSpPr>
          <p:cNvPr id="1028" name="Rectangle 3"/>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0" name="Rectangle 6"/>
          <p:cNvSpPr>
            <a:spLocks noGrp="1" noChangeArrowheads="1"/>
          </p:cNvSpPr>
          <p:nvPr>
            <p:ph type="sldNum" sz="quarter" idx="4"/>
          </p:nvPr>
        </p:nvSpPr>
        <p:spPr bwMode="auto">
          <a:xfrm>
            <a:off x="8382000"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eaLnBrk="0" hangingPunct="0">
              <a:spcAft>
                <a:spcPct val="0"/>
              </a:spcAft>
              <a:buClrTx/>
              <a:buFontTx/>
              <a:buNone/>
              <a:defRPr/>
            </a:pPr>
            <a:fld id="{24941FE6-4ED3-4DAE-91B3-03F0B9A5A1AD}" type="slidenum">
              <a:rPr lang="en-US">
                <a:solidFill>
                  <a:srgbClr val="63666A"/>
                </a:solidFill>
                <a:latin typeface="Arial" pitchFamily="34" charset="0"/>
                <a:cs typeface="Arial Unicode MS"/>
              </a:rPr>
              <a:pPr eaLnBrk="0" hangingPunct="0">
                <a:spcAft>
                  <a:spcPct val="0"/>
                </a:spcAft>
                <a:buClrTx/>
                <a:buFontTx/>
                <a:buNone/>
                <a:defRPr/>
              </a:pPr>
              <a:t>‹#›</a:t>
            </a:fld>
            <a:endParaRPr lang="en-US">
              <a:solidFill>
                <a:srgbClr val="63666A"/>
              </a:solidFill>
              <a:latin typeface="Arial" pitchFamily="34" charset="0"/>
              <a:cs typeface="Arial Unicode MS"/>
            </a:endParaRPr>
          </a:p>
        </p:txBody>
      </p:sp>
      <p:sp>
        <p:nvSpPr>
          <p:cNvPr id="2" name="Line 9"/>
          <p:cNvSpPr>
            <a:spLocks noChangeShapeType="1"/>
          </p:cNvSpPr>
          <p:nvPr userDrawn="1"/>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pPr algn="ctr" eaLnBrk="0" hangingPunct="0">
              <a:spcAft>
                <a:spcPct val="0"/>
              </a:spcAft>
              <a:buClrTx/>
              <a:buFontTx/>
              <a:buNone/>
            </a:pPr>
            <a:endParaRPr lang="en-US" sz="1400" b="1" smtClean="0">
              <a:solidFill>
                <a:srgbClr val="FFFFFF"/>
              </a:solidFill>
              <a:latin typeface="Arial" pitchFamily="34" charset="0"/>
              <a:cs typeface="Arial Unicode MS"/>
            </a:endParaRPr>
          </a:p>
        </p:txBody>
      </p:sp>
      <p:pic>
        <p:nvPicPr>
          <p:cNvPr id="1031" name="Picture 12" descr="Optum_ColorBand-02"/>
          <p:cNvPicPr preferRelativeResize="0">
            <a:picLocks noChangeAspect="1" noChangeArrowheads="1"/>
          </p:cNvPicPr>
          <p:nvPr userDrawn="1"/>
        </p:nvPicPr>
        <p:blipFill>
          <a:blip r:embed="rId14" cstate="print">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userDrawn="1"/>
        </p:nvSpPr>
        <p:spPr bwMode="auto">
          <a:xfrm>
            <a:off x="6477000"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hangingPunct="0">
              <a:lnSpc>
                <a:spcPct val="100000"/>
              </a:lnSpc>
              <a:spcAft>
                <a:spcPct val="0"/>
              </a:spcAft>
              <a:buClrTx/>
              <a:buFontTx/>
              <a:buNone/>
              <a:defRPr/>
            </a:pPr>
            <a:r>
              <a:rPr lang="en-US" sz="700" b="0" smtClean="0">
                <a:solidFill>
                  <a:srgbClr val="63666A"/>
                </a:solidFill>
              </a:rPr>
              <a:t>Propriety and Confidential. Do not distribute.</a:t>
            </a:r>
          </a:p>
        </p:txBody>
      </p:sp>
    </p:spTree>
    <p:extLst>
      <p:ext uri="{BB962C8B-B14F-4D97-AF65-F5344CB8AC3E}">
        <p14:creationId xmlns:p14="http://schemas.microsoft.com/office/powerpoint/2010/main" val="1785813139"/>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Lst>
  <p:transition>
    <p:fade/>
  </p:transition>
  <p:timing>
    <p:tnLst>
      <p:par>
        <p:cTn id="1" dur="indefinite" restart="never" nodeType="tmRoot"/>
      </p:par>
    </p:tnLst>
  </p:timing>
  <p:hf hdr="0" ftr="0" dt="0"/>
  <p:txStyles>
    <p:titleStyle>
      <a:lvl1pPr algn="l" rtl="0" eaLnBrk="0" fontAlgn="base" hangingPunct="0">
        <a:spcBef>
          <a:spcPct val="0"/>
        </a:spcBef>
        <a:spcAft>
          <a:spcPct val="0"/>
        </a:spcAft>
        <a:defRPr>
          <a:solidFill>
            <a:schemeClr val="tx1"/>
          </a:solidFill>
          <a:latin typeface="+mj-lt"/>
          <a:ea typeface="Geneva" charset="0"/>
          <a:cs typeface="+mj-cs"/>
        </a:defRPr>
      </a:lvl1pPr>
      <a:lvl2pPr algn="l" rtl="0" eaLnBrk="0" fontAlgn="base" hangingPunct="0">
        <a:spcBef>
          <a:spcPct val="0"/>
        </a:spcBef>
        <a:spcAft>
          <a:spcPct val="0"/>
        </a:spcAft>
        <a:defRPr>
          <a:solidFill>
            <a:schemeClr val="tx1"/>
          </a:solidFill>
          <a:latin typeface="Arial" charset="0"/>
          <a:ea typeface="Geneva" charset="0"/>
          <a:cs typeface="Arial Unicode MS" charset="0"/>
        </a:defRPr>
      </a:lvl2pPr>
      <a:lvl3pPr algn="l" rtl="0" eaLnBrk="0" fontAlgn="base" hangingPunct="0">
        <a:spcBef>
          <a:spcPct val="0"/>
        </a:spcBef>
        <a:spcAft>
          <a:spcPct val="0"/>
        </a:spcAft>
        <a:defRPr>
          <a:solidFill>
            <a:schemeClr val="tx1"/>
          </a:solidFill>
          <a:latin typeface="Arial" charset="0"/>
          <a:ea typeface="Geneva" charset="0"/>
          <a:cs typeface="Arial Unicode MS" charset="0"/>
        </a:defRPr>
      </a:lvl3pPr>
      <a:lvl4pPr algn="l" rtl="0" eaLnBrk="0" fontAlgn="base" hangingPunct="0">
        <a:spcBef>
          <a:spcPct val="0"/>
        </a:spcBef>
        <a:spcAft>
          <a:spcPct val="0"/>
        </a:spcAft>
        <a:defRPr>
          <a:solidFill>
            <a:schemeClr val="tx1"/>
          </a:solidFill>
          <a:latin typeface="Arial" charset="0"/>
          <a:ea typeface="Geneva" charset="0"/>
          <a:cs typeface="Arial Unicode MS" charset="0"/>
        </a:defRPr>
      </a:lvl4pPr>
      <a:lvl5pPr algn="l" rtl="0" eaLnBrk="0" fontAlgn="base" hangingPunct="0">
        <a:spcBef>
          <a:spcPct val="0"/>
        </a:spcBef>
        <a:spcAft>
          <a:spcPct val="0"/>
        </a:spcAft>
        <a:defRPr>
          <a:solidFill>
            <a:schemeClr val="tx1"/>
          </a:solidFill>
          <a:latin typeface="Arial" charset="0"/>
          <a:ea typeface="Geneva" charset="0"/>
          <a:cs typeface="Arial Unicode MS" charset="0"/>
        </a:defRPr>
      </a:lvl5pPr>
      <a:lvl6pPr marL="457200" algn="l" rtl="0" fontAlgn="base">
        <a:spcBef>
          <a:spcPct val="0"/>
        </a:spcBef>
        <a:spcAft>
          <a:spcPct val="0"/>
        </a:spcAft>
        <a:defRPr>
          <a:solidFill>
            <a:schemeClr val="tx1"/>
          </a:solidFill>
          <a:latin typeface="Arial" charset="0"/>
          <a:ea typeface="Arial Unicode MS" charset="0"/>
          <a:cs typeface="Arial Unicode MS" charset="0"/>
        </a:defRPr>
      </a:lvl6pPr>
      <a:lvl7pPr marL="914400" algn="l" rtl="0" fontAlgn="base">
        <a:spcBef>
          <a:spcPct val="0"/>
        </a:spcBef>
        <a:spcAft>
          <a:spcPct val="0"/>
        </a:spcAft>
        <a:defRPr>
          <a:solidFill>
            <a:schemeClr val="tx1"/>
          </a:solidFill>
          <a:latin typeface="Arial" charset="0"/>
          <a:ea typeface="Arial Unicode MS" charset="0"/>
          <a:cs typeface="Arial Unicode MS" charset="0"/>
        </a:defRPr>
      </a:lvl7pPr>
      <a:lvl8pPr marL="1371600" algn="l" rtl="0" fontAlgn="base">
        <a:spcBef>
          <a:spcPct val="0"/>
        </a:spcBef>
        <a:spcAft>
          <a:spcPct val="0"/>
        </a:spcAft>
        <a:defRPr>
          <a:solidFill>
            <a:schemeClr val="tx1"/>
          </a:solidFill>
          <a:latin typeface="Arial" charset="0"/>
          <a:ea typeface="Arial Unicode MS" charset="0"/>
          <a:cs typeface="Arial Unicode MS" charset="0"/>
        </a:defRPr>
      </a:lvl8pPr>
      <a:lvl9pPr marL="1828800" algn="l" rtl="0" fontAlgn="base">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0" fontAlgn="base" hangingPunct="0">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0" fontAlgn="base" hangingPunct="0">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0" fontAlgn="base" hangingPunct="0">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5pPr>
      <a:lvl6pPr marL="1384300" indent="-171450" algn="l" rtl="0" fontAlgn="base">
        <a:lnSpc>
          <a:spcPct val="95000"/>
        </a:lnSpc>
        <a:spcBef>
          <a:spcPct val="0"/>
        </a:spcBef>
        <a:spcAft>
          <a:spcPct val="35000"/>
        </a:spcAft>
        <a:buChar char="»"/>
        <a:defRPr sz="1400">
          <a:solidFill>
            <a:schemeClr val="tx1"/>
          </a:solidFill>
          <a:latin typeface="+mn-lt"/>
          <a:ea typeface="+mn-ea"/>
          <a:cs typeface="+mn-cs"/>
        </a:defRPr>
      </a:lvl6pPr>
      <a:lvl7pPr marL="1841500" indent="-171450" algn="l" rtl="0" fontAlgn="base">
        <a:lnSpc>
          <a:spcPct val="95000"/>
        </a:lnSpc>
        <a:spcBef>
          <a:spcPct val="0"/>
        </a:spcBef>
        <a:spcAft>
          <a:spcPct val="35000"/>
        </a:spcAft>
        <a:buChar char="»"/>
        <a:defRPr sz="1400">
          <a:solidFill>
            <a:schemeClr val="tx1"/>
          </a:solidFill>
          <a:latin typeface="+mn-lt"/>
          <a:ea typeface="+mn-ea"/>
          <a:cs typeface="+mn-cs"/>
        </a:defRPr>
      </a:lvl7pPr>
      <a:lvl8pPr marL="2298700" indent="-171450" algn="l" rtl="0" fontAlgn="base">
        <a:lnSpc>
          <a:spcPct val="95000"/>
        </a:lnSpc>
        <a:spcBef>
          <a:spcPct val="0"/>
        </a:spcBef>
        <a:spcAft>
          <a:spcPct val="35000"/>
        </a:spcAft>
        <a:buChar char="»"/>
        <a:defRPr sz="1400">
          <a:solidFill>
            <a:schemeClr val="tx1"/>
          </a:solidFill>
          <a:latin typeface="+mn-lt"/>
          <a:ea typeface="+mn-ea"/>
          <a:cs typeface="+mn-cs"/>
        </a:defRPr>
      </a:lvl8pPr>
      <a:lvl9pPr marL="2755900" indent="-171450" algn="l" rtl="0" fontAlgn="base">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1026" name="Picture 16" descr="Optum_RGB_PPT"/>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smtClean="0"/>
              <a:t>Click to edit Master title style</a:t>
            </a:r>
          </a:p>
        </p:txBody>
      </p:sp>
      <p:sp>
        <p:nvSpPr>
          <p:cNvPr id="1028" name="Rectangle 3"/>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0" name="Rectangle 6"/>
          <p:cNvSpPr>
            <a:spLocks noGrp="1" noChangeArrowheads="1"/>
          </p:cNvSpPr>
          <p:nvPr>
            <p:ph type="sldNum" sz="quarter" idx="4"/>
          </p:nvPr>
        </p:nvSpPr>
        <p:spPr bwMode="auto">
          <a:xfrm>
            <a:off x="8382000"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eaLnBrk="0" hangingPunct="0">
              <a:spcAft>
                <a:spcPct val="0"/>
              </a:spcAft>
              <a:buClrTx/>
              <a:buFontTx/>
              <a:buNone/>
              <a:defRPr/>
            </a:pPr>
            <a:fld id="{24941FE6-4ED3-4DAE-91B3-03F0B9A5A1AD}" type="slidenum">
              <a:rPr lang="en-US">
                <a:solidFill>
                  <a:srgbClr val="63666A"/>
                </a:solidFill>
                <a:latin typeface="Arial" pitchFamily="34" charset="0"/>
                <a:ea typeface="Geneva" charset="-128"/>
                <a:cs typeface="Arial Unicode MS"/>
              </a:rPr>
              <a:pPr eaLnBrk="0" hangingPunct="0">
                <a:spcAft>
                  <a:spcPct val="0"/>
                </a:spcAft>
                <a:buClrTx/>
                <a:buFontTx/>
                <a:buNone/>
                <a:defRPr/>
              </a:pPr>
              <a:t>‹#›</a:t>
            </a:fld>
            <a:endParaRPr lang="en-US">
              <a:solidFill>
                <a:srgbClr val="63666A"/>
              </a:solidFill>
              <a:latin typeface="Arial" pitchFamily="34" charset="0"/>
              <a:ea typeface="Geneva" charset="-128"/>
              <a:cs typeface="Arial Unicode MS"/>
            </a:endParaRPr>
          </a:p>
        </p:txBody>
      </p:sp>
      <p:sp>
        <p:nvSpPr>
          <p:cNvPr id="2" name="Line 9"/>
          <p:cNvSpPr>
            <a:spLocks noChangeShapeType="1"/>
          </p:cNvSpPr>
          <p:nvPr userDrawn="1"/>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pPr algn="ctr" eaLnBrk="0" hangingPunct="0">
              <a:spcAft>
                <a:spcPct val="0"/>
              </a:spcAft>
              <a:buClrTx/>
              <a:buFontTx/>
              <a:buNone/>
            </a:pPr>
            <a:endParaRPr lang="en-US" sz="1400" b="1" smtClean="0">
              <a:solidFill>
                <a:srgbClr val="FFFFFF"/>
              </a:solidFill>
              <a:latin typeface="Arial" pitchFamily="34" charset="0"/>
              <a:ea typeface="Geneva" charset="-128"/>
              <a:cs typeface="Arial Unicode MS"/>
            </a:endParaRPr>
          </a:p>
        </p:txBody>
      </p:sp>
      <p:pic>
        <p:nvPicPr>
          <p:cNvPr id="1031" name="Picture 12" descr="Optum_ColorBand-02"/>
          <p:cNvPicPr preferRelativeResize="0">
            <a:picLocks noChangeAspect="1" noChangeArrowheads="1"/>
          </p:cNvPicPr>
          <p:nvPr userDrawn="1"/>
        </p:nvPicPr>
        <p:blipFill>
          <a:blip r:embed="rId14" cstate="print">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userDrawn="1"/>
        </p:nvSpPr>
        <p:spPr bwMode="auto">
          <a:xfrm>
            <a:off x="6477000"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hangingPunct="0">
              <a:lnSpc>
                <a:spcPct val="100000"/>
              </a:lnSpc>
              <a:spcAft>
                <a:spcPct val="0"/>
              </a:spcAft>
              <a:buClrTx/>
              <a:buFontTx/>
              <a:buNone/>
              <a:defRPr/>
            </a:pPr>
            <a:r>
              <a:rPr lang="en-US" sz="700" b="0" smtClean="0">
                <a:solidFill>
                  <a:srgbClr val="63666A"/>
                </a:solidFill>
              </a:rPr>
              <a:t>Propriety and Confidential. Do not distribute.</a:t>
            </a:r>
          </a:p>
        </p:txBody>
      </p:sp>
    </p:spTree>
    <p:extLst>
      <p:ext uri="{BB962C8B-B14F-4D97-AF65-F5344CB8AC3E}">
        <p14:creationId xmlns:p14="http://schemas.microsoft.com/office/powerpoint/2010/main" val="644704745"/>
      </p:ext>
    </p:extLst>
  </p:cSld>
  <p:clrMap bg1="lt1" tx1="dk1" bg2="lt2" tx2="dk2" accent1="accent1" accent2="accent2" accent3="accent3" accent4="accent4" accent5="accent5" accent6="accent6" hlink="hlink" folHlink="folHlink"/>
  <p:sldLayoutIdLst>
    <p:sldLayoutId id="2147484276" r:id="rId1"/>
    <p:sldLayoutId id="2147484277" r:id="rId2"/>
    <p:sldLayoutId id="2147484278" r:id="rId3"/>
    <p:sldLayoutId id="2147484279" r:id="rId4"/>
    <p:sldLayoutId id="2147484280" r:id="rId5"/>
    <p:sldLayoutId id="2147484281" r:id="rId6"/>
    <p:sldLayoutId id="2147484282" r:id="rId7"/>
    <p:sldLayoutId id="2147484283" r:id="rId8"/>
    <p:sldLayoutId id="2147484284" r:id="rId9"/>
    <p:sldLayoutId id="2147484285" r:id="rId10"/>
    <p:sldLayoutId id="2147484286" r:id="rId11"/>
  </p:sldLayoutIdLst>
  <p:transition>
    <p:fade/>
  </p:transition>
  <p:timing>
    <p:tnLst>
      <p:par>
        <p:cTn id="1" dur="indefinite" restart="never" nodeType="tmRoot"/>
      </p:par>
    </p:tnLst>
  </p:timing>
  <p:hf hdr="0" ftr="0" dt="0"/>
  <p:txStyles>
    <p:titleStyle>
      <a:lvl1pPr algn="l" rtl="0" eaLnBrk="0" fontAlgn="base" hangingPunct="0">
        <a:spcBef>
          <a:spcPct val="0"/>
        </a:spcBef>
        <a:spcAft>
          <a:spcPct val="0"/>
        </a:spcAft>
        <a:defRPr>
          <a:solidFill>
            <a:schemeClr val="tx1"/>
          </a:solidFill>
          <a:latin typeface="+mj-lt"/>
          <a:ea typeface="Geneva" charset="0"/>
          <a:cs typeface="+mj-cs"/>
        </a:defRPr>
      </a:lvl1pPr>
      <a:lvl2pPr algn="l" rtl="0" eaLnBrk="0" fontAlgn="base" hangingPunct="0">
        <a:spcBef>
          <a:spcPct val="0"/>
        </a:spcBef>
        <a:spcAft>
          <a:spcPct val="0"/>
        </a:spcAft>
        <a:defRPr>
          <a:solidFill>
            <a:schemeClr val="tx1"/>
          </a:solidFill>
          <a:latin typeface="Arial" charset="0"/>
          <a:ea typeface="Geneva" charset="0"/>
          <a:cs typeface="Arial Unicode MS" charset="0"/>
        </a:defRPr>
      </a:lvl2pPr>
      <a:lvl3pPr algn="l" rtl="0" eaLnBrk="0" fontAlgn="base" hangingPunct="0">
        <a:spcBef>
          <a:spcPct val="0"/>
        </a:spcBef>
        <a:spcAft>
          <a:spcPct val="0"/>
        </a:spcAft>
        <a:defRPr>
          <a:solidFill>
            <a:schemeClr val="tx1"/>
          </a:solidFill>
          <a:latin typeface="Arial" charset="0"/>
          <a:ea typeface="Geneva" charset="0"/>
          <a:cs typeface="Arial Unicode MS" charset="0"/>
        </a:defRPr>
      </a:lvl3pPr>
      <a:lvl4pPr algn="l" rtl="0" eaLnBrk="0" fontAlgn="base" hangingPunct="0">
        <a:spcBef>
          <a:spcPct val="0"/>
        </a:spcBef>
        <a:spcAft>
          <a:spcPct val="0"/>
        </a:spcAft>
        <a:defRPr>
          <a:solidFill>
            <a:schemeClr val="tx1"/>
          </a:solidFill>
          <a:latin typeface="Arial" charset="0"/>
          <a:ea typeface="Geneva" charset="0"/>
          <a:cs typeface="Arial Unicode MS" charset="0"/>
        </a:defRPr>
      </a:lvl4pPr>
      <a:lvl5pPr algn="l" rtl="0" eaLnBrk="0" fontAlgn="base" hangingPunct="0">
        <a:spcBef>
          <a:spcPct val="0"/>
        </a:spcBef>
        <a:spcAft>
          <a:spcPct val="0"/>
        </a:spcAft>
        <a:defRPr>
          <a:solidFill>
            <a:schemeClr val="tx1"/>
          </a:solidFill>
          <a:latin typeface="Arial" charset="0"/>
          <a:ea typeface="Geneva" charset="0"/>
          <a:cs typeface="Arial Unicode MS" charset="0"/>
        </a:defRPr>
      </a:lvl5pPr>
      <a:lvl6pPr marL="457200" algn="l" rtl="0" fontAlgn="base">
        <a:spcBef>
          <a:spcPct val="0"/>
        </a:spcBef>
        <a:spcAft>
          <a:spcPct val="0"/>
        </a:spcAft>
        <a:defRPr>
          <a:solidFill>
            <a:schemeClr val="tx1"/>
          </a:solidFill>
          <a:latin typeface="Arial" charset="0"/>
          <a:ea typeface="Arial Unicode MS" charset="0"/>
          <a:cs typeface="Arial Unicode MS" charset="0"/>
        </a:defRPr>
      </a:lvl6pPr>
      <a:lvl7pPr marL="914400" algn="l" rtl="0" fontAlgn="base">
        <a:spcBef>
          <a:spcPct val="0"/>
        </a:spcBef>
        <a:spcAft>
          <a:spcPct val="0"/>
        </a:spcAft>
        <a:defRPr>
          <a:solidFill>
            <a:schemeClr val="tx1"/>
          </a:solidFill>
          <a:latin typeface="Arial" charset="0"/>
          <a:ea typeface="Arial Unicode MS" charset="0"/>
          <a:cs typeface="Arial Unicode MS" charset="0"/>
        </a:defRPr>
      </a:lvl7pPr>
      <a:lvl8pPr marL="1371600" algn="l" rtl="0" fontAlgn="base">
        <a:spcBef>
          <a:spcPct val="0"/>
        </a:spcBef>
        <a:spcAft>
          <a:spcPct val="0"/>
        </a:spcAft>
        <a:defRPr>
          <a:solidFill>
            <a:schemeClr val="tx1"/>
          </a:solidFill>
          <a:latin typeface="Arial" charset="0"/>
          <a:ea typeface="Arial Unicode MS" charset="0"/>
          <a:cs typeface="Arial Unicode MS" charset="0"/>
        </a:defRPr>
      </a:lvl8pPr>
      <a:lvl9pPr marL="1828800" algn="l" rtl="0" fontAlgn="base">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0" fontAlgn="base" hangingPunct="0">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0" fontAlgn="base" hangingPunct="0">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0" fontAlgn="base" hangingPunct="0">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5pPr>
      <a:lvl6pPr marL="1384300" indent="-171450" algn="l" rtl="0" fontAlgn="base">
        <a:lnSpc>
          <a:spcPct val="95000"/>
        </a:lnSpc>
        <a:spcBef>
          <a:spcPct val="0"/>
        </a:spcBef>
        <a:spcAft>
          <a:spcPct val="35000"/>
        </a:spcAft>
        <a:buChar char="»"/>
        <a:defRPr sz="1400">
          <a:solidFill>
            <a:schemeClr val="tx1"/>
          </a:solidFill>
          <a:latin typeface="+mn-lt"/>
          <a:ea typeface="+mn-ea"/>
          <a:cs typeface="+mn-cs"/>
        </a:defRPr>
      </a:lvl6pPr>
      <a:lvl7pPr marL="1841500" indent="-171450" algn="l" rtl="0" fontAlgn="base">
        <a:lnSpc>
          <a:spcPct val="95000"/>
        </a:lnSpc>
        <a:spcBef>
          <a:spcPct val="0"/>
        </a:spcBef>
        <a:spcAft>
          <a:spcPct val="35000"/>
        </a:spcAft>
        <a:buChar char="»"/>
        <a:defRPr sz="1400">
          <a:solidFill>
            <a:schemeClr val="tx1"/>
          </a:solidFill>
          <a:latin typeface="+mn-lt"/>
          <a:ea typeface="+mn-ea"/>
          <a:cs typeface="+mn-cs"/>
        </a:defRPr>
      </a:lvl7pPr>
      <a:lvl8pPr marL="2298700" indent="-171450" algn="l" rtl="0" fontAlgn="base">
        <a:lnSpc>
          <a:spcPct val="95000"/>
        </a:lnSpc>
        <a:spcBef>
          <a:spcPct val="0"/>
        </a:spcBef>
        <a:spcAft>
          <a:spcPct val="35000"/>
        </a:spcAft>
        <a:buChar char="»"/>
        <a:defRPr sz="1400">
          <a:solidFill>
            <a:schemeClr val="tx1"/>
          </a:solidFill>
          <a:latin typeface="+mn-lt"/>
          <a:ea typeface="+mn-ea"/>
          <a:cs typeface="+mn-cs"/>
        </a:defRPr>
      </a:lvl8pPr>
      <a:lvl9pPr marL="2755900" indent="-171450" algn="l" rtl="0" fontAlgn="base">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6" descr="Optum_RGB_PPT"/>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eaLnBrk="0" hangingPunct="0">
              <a:spcAft>
                <a:spcPct val="0"/>
              </a:spcAft>
              <a:buClrTx/>
              <a:buFontTx/>
              <a:buNone/>
              <a:defRPr/>
            </a:pPr>
            <a:fld id="{6D858A2C-82C6-45D3-806F-913C3593391F}" type="slidenum">
              <a:rPr lang="en-US">
                <a:solidFill>
                  <a:srgbClr val="63666A"/>
                </a:solidFill>
                <a:latin typeface="Arial"/>
                <a:ea typeface="Arial Unicode MS"/>
                <a:cs typeface="Arial Unicode MS"/>
              </a:rPr>
              <a:pPr eaLnBrk="0" hangingPunct="0">
                <a:spcAft>
                  <a:spcPct val="0"/>
                </a:spcAft>
                <a:buClrTx/>
                <a:buFontTx/>
                <a:buNone/>
                <a:defRPr/>
              </a:pPr>
              <a:t>‹#›</a:t>
            </a:fld>
            <a:endParaRPr lang="en-US" dirty="0">
              <a:solidFill>
                <a:srgbClr val="63666A"/>
              </a:solidFill>
              <a:latin typeface="Arial"/>
              <a:ea typeface="Arial Unicode MS"/>
              <a:cs typeface="Arial Unicode MS"/>
            </a:endParaRPr>
          </a:p>
        </p:txBody>
      </p:sp>
      <p:sp>
        <p:nvSpPr>
          <p:cNvPr id="2" name="Line 9"/>
          <p:cNvSpPr>
            <a:spLocks noChangeShapeType="1"/>
          </p:cNvSpPr>
          <p:nvPr userDrawn="1"/>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pPr algn="ctr" eaLnBrk="0" hangingPunct="0">
              <a:spcAft>
                <a:spcPct val="0"/>
              </a:spcAft>
              <a:buClrTx/>
              <a:buFontTx/>
              <a:buNone/>
            </a:pPr>
            <a:endParaRPr lang="en-US" sz="1400" b="1" dirty="0">
              <a:solidFill>
                <a:srgbClr val="FFFFFF"/>
              </a:solidFill>
              <a:latin typeface="Arial"/>
              <a:ea typeface="Arial Unicode MS"/>
              <a:cs typeface="Arial Unicode MS"/>
            </a:endParaRPr>
          </a:p>
        </p:txBody>
      </p:sp>
      <p:pic>
        <p:nvPicPr>
          <p:cNvPr id="1031" name="Picture 12" descr="Optum_ColorBand-02"/>
          <p:cNvPicPr preferRelativeResize="0">
            <a:picLocks noChangeAspect="1" noChangeArrowheads="1"/>
          </p:cNvPicPr>
          <p:nvPr userDrawn="1"/>
        </p:nvPicPr>
        <p:blipFill>
          <a:blip r:embed="rId15" cstate="print">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userDrawn="1"/>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hangingPunct="0">
              <a:lnSpc>
                <a:spcPct val="100000"/>
              </a:lnSpc>
              <a:spcAft>
                <a:spcPct val="0"/>
              </a:spcAft>
              <a:buClrTx/>
              <a:buFontTx/>
              <a:buNone/>
              <a:defRPr/>
            </a:pPr>
            <a:r>
              <a:rPr lang="en-US" sz="700" b="0" dirty="0" smtClean="0">
                <a:solidFill>
                  <a:srgbClr val="63666A"/>
                </a:solidFill>
              </a:rPr>
              <a:t>Propriety and Confidential. Do not distribute.</a:t>
            </a:r>
          </a:p>
        </p:txBody>
      </p:sp>
      <p:pic>
        <p:nvPicPr>
          <p:cNvPr id="1033" name="Picture 8"/>
          <p:cNvPicPr>
            <a:picLocks noChangeAspect="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7223125" y="6559550"/>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5786342"/>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Lst>
  <p:transition>
    <p:fade/>
  </p:transition>
  <p:timing>
    <p:tnLst>
      <p:par>
        <p:cTn id="1" dur="indefinite" restart="never" nodeType="tmRoot"/>
      </p:par>
    </p:tnLst>
  </p:timing>
  <p:hf hdr="0" ftr="0" dt="0"/>
  <p:txStyles>
    <p:titleStyle>
      <a:lvl1pPr algn="l" rtl="0" eaLnBrk="0" fontAlgn="base" hangingPunct="0">
        <a:spcBef>
          <a:spcPct val="0"/>
        </a:spcBef>
        <a:spcAft>
          <a:spcPct val="0"/>
        </a:spcAft>
        <a:defRPr>
          <a:solidFill>
            <a:schemeClr val="tx1"/>
          </a:solidFill>
          <a:latin typeface="+mj-lt"/>
          <a:ea typeface="Geneva" charset="0"/>
          <a:cs typeface="+mj-cs"/>
        </a:defRPr>
      </a:lvl1pPr>
      <a:lvl2pPr algn="l" rtl="0" eaLnBrk="0" fontAlgn="base" hangingPunct="0">
        <a:spcBef>
          <a:spcPct val="0"/>
        </a:spcBef>
        <a:spcAft>
          <a:spcPct val="0"/>
        </a:spcAft>
        <a:defRPr>
          <a:solidFill>
            <a:schemeClr val="tx1"/>
          </a:solidFill>
          <a:latin typeface="Arial" charset="0"/>
          <a:ea typeface="Geneva" charset="0"/>
          <a:cs typeface="Arial Unicode MS" charset="0"/>
        </a:defRPr>
      </a:lvl2pPr>
      <a:lvl3pPr algn="l" rtl="0" eaLnBrk="0" fontAlgn="base" hangingPunct="0">
        <a:spcBef>
          <a:spcPct val="0"/>
        </a:spcBef>
        <a:spcAft>
          <a:spcPct val="0"/>
        </a:spcAft>
        <a:defRPr>
          <a:solidFill>
            <a:schemeClr val="tx1"/>
          </a:solidFill>
          <a:latin typeface="Arial" charset="0"/>
          <a:ea typeface="Geneva" charset="0"/>
          <a:cs typeface="Arial Unicode MS" charset="0"/>
        </a:defRPr>
      </a:lvl3pPr>
      <a:lvl4pPr algn="l" rtl="0" eaLnBrk="0" fontAlgn="base" hangingPunct="0">
        <a:spcBef>
          <a:spcPct val="0"/>
        </a:spcBef>
        <a:spcAft>
          <a:spcPct val="0"/>
        </a:spcAft>
        <a:defRPr>
          <a:solidFill>
            <a:schemeClr val="tx1"/>
          </a:solidFill>
          <a:latin typeface="Arial" charset="0"/>
          <a:ea typeface="Geneva" charset="0"/>
          <a:cs typeface="Arial Unicode MS" charset="0"/>
        </a:defRPr>
      </a:lvl4pPr>
      <a:lvl5pPr algn="l" rtl="0" eaLnBrk="0" fontAlgn="base" hangingPunct="0">
        <a:spcBef>
          <a:spcPct val="0"/>
        </a:spcBef>
        <a:spcAft>
          <a:spcPct val="0"/>
        </a:spcAft>
        <a:defRPr>
          <a:solidFill>
            <a:schemeClr val="tx1"/>
          </a:solidFill>
          <a:latin typeface="Arial" charset="0"/>
          <a:ea typeface="Geneva" charset="0"/>
          <a:cs typeface="Arial Unicode MS" charset="0"/>
        </a:defRPr>
      </a:lvl5pPr>
      <a:lvl6pPr marL="457200" algn="l" rtl="0" fontAlgn="base">
        <a:spcBef>
          <a:spcPct val="0"/>
        </a:spcBef>
        <a:spcAft>
          <a:spcPct val="0"/>
        </a:spcAft>
        <a:defRPr>
          <a:solidFill>
            <a:schemeClr val="tx1"/>
          </a:solidFill>
          <a:latin typeface="Arial" charset="0"/>
          <a:ea typeface="Arial Unicode MS" charset="0"/>
          <a:cs typeface="Arial Unicode MS" charset="0"/>
        </a:defRPr>
      </a:lvl6pPr>
      <a:lvl7pPr marL="914400" algn="l" rtl="0" fontAlgn="base">
        <a:spcBef>
          <a:spcPct val="0"/>
        </a:spcBef>
        <a:spcAft>
          <a:spcPct val="0"/>
        </a:spcAft>
        <a:defRPr>
          <a:solidFill>
            <a:schemeClr val="tx1"/>
          </a:solidFill>
          <a:latin typeface="Arial" charset="0"/>
          <a:ea typeface="Arial Unicode MS" charset="0"/>
          <a:cs typeface="Arial Unicode MS" charset="0"/>
        </a:defRPr>
      </a:lvl7pPr>
      <a:lvl8pPr marL="1371600" algn="l" rtl="0" fontAlgn="base">
        <a:spcBef>
          <a:spcPct val="0"/>
        </a:spcBef>
        <a:spcAft>
          <a:spcPct val="0"/>
        </a:spcAft>
        <a:defRPr>
          <a:solidFill>
            <a:schemeClr val="tx1"/>
          </a:solidFill>
          <a:latin typeface="Arial" charset="0"/>
          <a:ea typeface="Arial Unicode MS" charset="0"/>
          <a:cs typeface="Arial Unicode MS" charset="0"/>
        </a:defRPr>
      </a:lvl8pPr>
      <a:lvl9pPr marL="1828800" algn="l" rtl="0" fontAlgn="base">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0" fontAlgn="base" hangingPunct="0">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0" fontAlgn="base" hangingPunct="0">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0" fontAlgn="base" hangingPunct="0">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5pPr>
      <a:lvl6pPr marL="1384300" indent="-171450" algn="l" rtl="0" fontAlgn="base">
        <a:lnSpc>
          <a:spcPct val="95000"/>
        </a:lnSpc>
        <a:spcBef>
          <a:spcPct val="0"/>
        </a:spcBef>
        <a:spcAft>
          <a:spcPct val="35000"/>
        </a:spcAft>
        <a:buChar char="»"/>
        <a:defRPr sz="1400">
          <a:solidFill>
            <a:schemeClr val="tx1"/>
          </a:solidFill>
          <a:latin typeface="+mn-lt"/>
          <a:ea typeface="+mn-ea"/>
          <a:cs typeface="+mn-cs"/>
        </a:defRPr>
      </a:lvl6pPr>
      <a:lvl7pPr marL="1841500" indent="-171450" algn="l" rtl="0" fontAlgn="base">
        <a:lnSpc>
          <a:spcPct val="95000"/>
        </a:lnSpc>
        <a:spcBef>
          <a:spcPct val="0"/>
        </a:spcBef>
        <a:spcAft>
          <a:spcPct val="35000"/>
        </a:spcAft>
        <a:buChar char="»"/>
        <a:defRPr sz="1400">
          <a:solidFill>
            <a:schemeClr val="tx1"/>
          </a:solidFill>
          <a:latin typeface="+mn-lt"/>
          <a:ea typeface="+mn-ea"/>
          <a:cs typeface="+mn-cs"/>
        </a:defRPr>
      </a:lvl7pPr>
      <a:lvl8pPr marL="2298700" indent="-171450" algn="l" rtl="0" fontAlgn="base">
        <a:lnSpc>
          <a:spcPct val="95000"/>
        </a:lnSpc>
        <a:spcBef>
          <a:spcPct val="0"/>
        </a:spcBef>
        <a:spcAft>
          <a:spcPct val="35000"/>
        </a:spcAft>
        <a:buChar char="»"/>
        <a:defRPr sz="1400">
          <a:solidFill>
            <a:schemeClr val="tx1"/>
          </a:solidFill>
          <a:latin typeface="+mn-lt"/>
          <a:ea typeface="+mn-ea"/>
          <a:cs typeface="+mn-cs"/>
        </a:defRPr>
      </a:lvl8pPr>
      <a:lvl9pPr marL="2755900" indent="-171450" algn="l" rtl="0" fontAlgn="base">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Optum_RGB_PPT"/>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3076" name="Rectangle 4"/>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7" name="Line 6"/>
          <p:cNvSpPr>
            <a:spLocks noChangeShapeType="1"/>
          </p:cNvSpPr>
          <p:nvPr userDrawn="1"/>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pPr algn="ctr" eaLnBrk="0" hangingPunct="0">
              <a:spcAft>
                <a:spcPct val="0"/>
              </a:spcAft>
              <a:buClrTx/>
              <a:buFontTx/>
              <a:buNone/>
            </a:pPr>
            <a:endParaRPr lang="en-US" sz="1400" b="1" dirty="0">
              <a:solidFill>
                <a:srgbClr val="FFFFFF"/>
              </a:solidFill>
              <a:latin typeface="Arial" pitchFamily="34" charset="0"/>
              <a:ea typeface="Geneva" charset="-128"/>
              <a:cs typeface="Arial Unicode MS"/>
            </a:endParaRPr>
          </a:p>
        </p:txBody>
      </p:sp>
      <p:pic>
        <p:nvPicPr>
          <p:cNvPr id="3078" name="Picture 7" descr="Optum_ColorBand-02"/>
          <p:cNvPicPr preferRelativeResize="0">
            <a:picLocks noChangeAspect="1" noChangeArrowheads="1"/>
          </p:cNvPicPr>
          <p:nvPr userDrawn="1"/>
        </p:nvPicPr>
        <p:blipFill>
          <a:blip r:embed="rId14" cstate="print">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Text Box 8"/>
          <p:cNvSpPr txBox="1">
            <a:spLocks noChangeArrowheads="1"/>
          </p:cNvSpPr>
          <p:nvPr userDrawn="1"/>
        </p:nvSpPr>
        <p:spPr bwMode="auto">
          <a:xfrm>
            <a:off x="2117725" y="6553200"/>
            <a:ext cx="1616075"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hangingPunct="0">
              <a:lnSpc>
                <a:spcPct val="100000"/>
              </a:lnSpc>
              <a:spcAft>
                <a:spcPct val="0"/>
              </a:spcAft>
              <a:buClrTx/>
              <a:buFontTx/>
              <a:buNone/>
              <a:defRPr/>
            </a:pPr>
            <a:r>
              <a:rPr lang="en-US" sz="700" b="0" dirty="0" smtClean="0">
                <a:solidFill>
                  <a:srgbClr val="63666A"/>
                </a:solidFill>
              </a:rPr>
              <a:t>Title of presentation goes here</a:t>
            </a:r>
          </a:p>
        </p:txBody>
      </p:sp>
      <p:sp>
        <p:nvSpPr>
          <p:cNvPr id="1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eaLnBrk="0" hangingPunct="0">
              <a:spcAft>
                <a:spcPct val="0"/>
              </a:spcAft>
              <a:buClrTx/>
              <a:buFontTx/>
              <a:buNone/>
              <a:defRPr/>
            </a:pPr>
            <a:fld id="{4E1DB1F9-4D75-4BE6-9DF1-B7A1002DE72A}" type="slidenum">
              <a:rPr lang="en-US">
                <a:solidFill>
                  <a:srgbClr val="63666A"/>
                </a:solidFill>
                <a:latin typeface="Arial" pitchFamily="34" charset="0"/>
                <a:ea typeface="Geneva" charset="-128"/>
                <a:cs typeface="Arial Unicode MS"/>
              </a:rPr>
              <a:pPr eaLnBrk="0" hangingPunct="0">
                <a:spcAft>
                  <a:spcPct val="0"/>
                </a:spcAft>
                <a:buClrTx/>
                <a:buFontTx/>
                <a:buNone/>
                <a:defRPr/>
              </a:pPr>
              <a:t>‹#›</a:t>
            </a:fld>
            <a:endParaRPr lang="en-US" dirty="0">
              <a:solidFill>
                <a:srgbClr val="63666A"/>
              </a:solidFill>
              <a:latin typeface="Arial" pitchFamily="34" charset="0"/>
              <a:ea typeface="Geneva" charset="-128"/>
              <a:cs typeface="Arial Unicode MS"/>
            </a:endParaRPr>
          </a:p>
        </p:txBody>
      </p:sp>
      <p:sp>
        <p:nvSpPr>
          <p:cNvPr id="11" name="Text Box 14"/>
          <p:cNvSpPr txBox="1">
            <a:spLocks noChangeArrowheads="1"/>
          </p:cNvSpPr>
          <p:nvPr userDrawn="1"/>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hangingPunct="0">
              <a:lnSpc>
                <a:spcPct val="100000"/>
              </a:lnSpc>
              <a:spcAft>
                <a:spcPct val="0"/>
              </a:spcAft>
              <a:buClrTx/>
              <a:buFontTx/>
              <a:buNone/>
              <a:defRPr/>
            </a:pPr>
            <a:r>
              <a:rPr lang="en-US" sz="700" b="0" dirty="0" smtClean="0">
                <a:solidFill>
                  <a:srgbClr val="63666A"/>
                </a:solidFill>
              </a:rPr>
              <a:t>Propriety and Confidential. Do not distribute.</a:t>
            </a:r>
          </a:p>
        </p:txBody>
      </p:sp>
      <p:pic>
        <p:nvPicPr>
          <p:cNvPr id="3082" name="Picture 11"/>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223125" y="6559550"/>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0689057"/>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Lst>
  <p:transition>
    <p:fade/>
  </p:transition>
  <p:timing>
    <p:tnLst>
      <p:par>
        <p:cTn id="1" dur="indefinite" restart="never" nodeType="tmRoot"/>
      </p:par>
    </p:tnLst>
  </p:timing>
  <p:hf hdr="0" ftr="0" dt="0"/>
  <p:txStyles>
    <p:titleStyle>
      <a:lvl1pPr algn="l" rtl="0" eaLnBrk="0" fontAlgn="base" hangingPunct="0">
        <a:spcBef>
          <a:spcPct val="0"/>
        </a:spcBef>
        <a:spcAft>
          <a:spcPct val="0"/>
        </a:spcAft>
        <a:defRPr>
          <a:solidFill>
            <a:schemeClr val="tx1"/>
          </a:solidFill>
          <a:latin typeface="+mj-lt"/>
          <a:ea typeface="Geneva" charset="0"/>
          <a:cs typeface="+mj-cs"/>
        </a:defRPr>
      </a:lvl1pPr>
      <a:lvl2pPr algn="l" rtl="0" eaLnBrk="0" fontAlgn="base" hangingPunct="0">
        <a:spcBef>
          <a:spcPct val="0"/>
        </a:spcBef>
        <a:spcAft>
          <a:spcPct val="0"/>
        </a:spcAft>
        <a:defRPr>
          <a:solidFill>
            <a:schemeClr val="tx1"/>
          </a:solidFill>
          <a:latin typeface="Arial" charset="0"/>
          <a:ea typeface="Geneva" charset="0"/>
          <a:cs typeface="Arial Unicode MS" charset="0"/>
        </a:defRPr>
      </a:lvl2pPr>
      <a:lvl3pPr algn="l" rtl="0" eaLnBrk="0" fontAlgn="base" hangingPunct="0">
        <a:spcBef>
          <a:spcPct val="0"/>
        </a:spcBef>
        <a:spcAft>
          <a:spcPct val="0"/>
        </a:spcAft>
        <a:defRPr>
          <a:solidFill>
            <a:schemeClr val="tx1"/>
          </a:solidFill>
          <a:latin typeface="Arial" charset="0"/>
          <a:ea typeface="Geneva" charset="0"/>
          <a:cs typeface="Arial Unicode MS" charset="0"/>
        </a:defRPr>
      </a:lvl3pPr>
      <a:lvl4pPr algn="l" rtl="0" eaLnBrk="0" fontAlgn="base" hangingPunct="0">
        <a:spcBef>
          <a:spcPct val="0"/>
        </a:spcBef>
        <a:spcAft>
          <a:spcPct val="0"/>
        </a:spcAft>
        <a:defRPr>
          <a:solidFill>
            <a:schemeClr val="tx1"/>
          </a:solidFill>
          <a:latin typeface="Arial" charset="0"/>
          <a:ea typeface="Geneva" charset="0"/>
          <a:cs typeface="Arial Unicode MS" charset="0"/>
        </a:defRPr>
      </a:lvl4pPr>
      <a:lvl5pPr algn="l" rtl="0" eaLnBrk="0" fontAlgn="base" hangingPunct="0">
        <a:spcBef>
          <a:spcPct val="0"/>
        </a:spcBef>
        <a:spcAft>
          <a:spcPct val="0"/>
        </a:spcAft>
        <a:defRPr>
          <a:solidFill>
            <a:schemeClr val="tx1"/>
          </a:solidFill>
          <a:latin typeface="Arial" charset="0"/>
          <a:ea typeface="Geneva" charset="0"/>
          <a:cs typeface="Arial Unicode MS" charset="0"/>
        </a:defRPr>
      </a:lvl5pPr>
      <a:lvl6pPr marL="457200" algn="l" rtl="0" fontAlgn="base">
        <a:spcBef>
          <a:spcPct val="0"/>
        </a:spcBef>
        <a:spcAft>
          <a:spcPct val="0"/>
        </a:spcAft>
        <a:defRPr>
          <a:solidFill>
            <a:schemeClr val="tx1"/>
          </a:solidFill>
          <a:latin typeface="Arial" charset="0"/>
          <a:ea typeface="Arial Unicode MS" charset="0"/>
          <a:cs typeface="Arial Unicode MS" charset="0"/>
        </a:defRPr>
      </a:lvl6pPr>
      <a:lvl7pPr marL="914400" algn="l" rtl="0" fontAlgn="base">
        <a:spcBef>
          <a:spcPct val="0"/>
        </a:spcBef>
        <a:spcAft>
          <a:spcPct val="0"/>
        </a:spcAft>
        <a:defRPr>
          <a:solidFill>
            <a:schemeClr val="tx1"/>
          </a:solidFill>
          <a:latin typeface="Arial" charset="0"/>
          <a:ea typeface="Arial Unicode MS" charset="0"/>
          <a:cs typeface="Arial Unicode MS" charset="0"/>
        </a:defRPr>
      </a:lvl7pPr>
      <a:lvl8pPr marL="1371600" algn="l" rtl="0" fontAlgn="base">
        <a:spcBef>
          <a:spcPct val="0"/>
        </a:spcBef>
        <a:spcAft>
          <a:spcPct val="0"/>
        </a:spcAft>
        <a:defRPr>
          <a:solidFill>
            <a:schemeClr val="tx1"/>
          </a:solidFill>
          <a:latin typeface="Arial" charset="0"/>
          <a:ea typeface="Arial Unicode MS" charset="0"/>
          <a:cs typeface="Arial Unicode MS" charset="0"/>
        </a:defRPr>
      </a:lvl8pPr>
      <a:lvl9pPr marL="1828800" algn="l" rtl="0" fontAlgn="base">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0" fontAlgn="base" hangingPunct="0">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0" fontAlgn="base" hangingPunct="0">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0" fontAlgn="base" hangingPunct="0">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5pPr>
      <a:lvl6pPr marL="1384300" indent="-171450" algn="l" rtl="0" fontAlgn="base">
        <a:lnSpc>
          <a:spcPct val="95000"/>
        </a:lnSpc>
        <a:spcBef>
          <a:spcPct val="0"/>
        </a:spcBef>
        <a:spcAft>
          <a:spcPct val="35000"/>
        </a:spcAft>
        <a:buChar char="»"/>
        <a:defRPr sz="1400">
          <a:solidFill>
            <a:schemeClr val="tx1"/>
          </a:solidFill>
          <a:latin typeface="+mn-lt"/>
          <a:ea typeface="+mn-ea"/>
          <a:cs typeface="+mn-cs"/>
        </a:defRPr>
      </a:lvl6pPr>
      <a:lvl7pPr marL="1841500" indent="-171450" algn="l" rtl="0" fontAlgn="base">
        <a:lnSpc>
          <a:spcPct val="95000"/>
        </a:lnSpc>
        <a:spcBef>
          <a:spcPct val="0"/>
        </a:spcBef>
        <a:spcAft>
          <a:spcPct val="35000"/>
        </a:spcAft>
        <a:buChar char="»"/>
        <a:defRPr sz="1400">
          <a:solidFill>
            <a:schemeClr val="tx1"/>
          </a:solidFill>
          <a:latin typeface="+mn-lt"/>
          <a:ea typeface="+mn-ea"/>
          <a:cs typeface="+mn-cs"/>
        </a:defRPr>
      </a:lvl7pPr>
      <a:lvl8pPr marL="2298700" indent="-171450" algn="l" rtl="0" fontAlgn="base">
        <a:lnSpc>
          <a:spcPct val="95000"/>
        </a:lnSpc>
        <a:spcBef>
          <a:spcPct val="0"/>
        </a:spcBef>
        <a:spcAft>
          <a:spcPct val="35000"/>
        </a:spcAft>
        <a:buChar char="»"/>
        <a:defRPr sz="1400">
          <a:solidFill>
            <a:schemeClr val="tx1"/>
          </a:solidFill>
          <a:latin typeface="+mn-lt"/>
          <a:ea typeface="+mn-ea"/>
          <a:cs typeface="+mn-cs"/>
        </a:defRPr>
      </a:lvl8pPr>
      <a:lvl9pPr marL="2755900" indent="-171450" algn="l" rtl="0" fontAlgn="base">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7.xml"/><Relationship Id="rId5" Type="http://schemas.openxmlformats.org/officeDocument/2006/relationships/image" Target="../media/image16.jpeg"/><Relationship Id="rId4" Type="http://schemas.openxmlformats.org/officeDocument/2006/relationships/image" Target="../media/image1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8.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8.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8.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9"/>
          <p:cNvSpPr>
            <a:spLocks noGrp="1" noChangeArrowheads="1"/>
          </p:cNvSpPr>
          <p:nvPr>
            <p:ph type="ctrTitle"/>
          </p:nvPr>
        </p:nvSpPr>
        <p:spPr>
          <a:xfrm>
            <a:off x="2362200" y="5434885"/>
            <a:ext cx="6116782" cy="775909"/>
          </a:xfrm>
        </p:spPr>
        <p:txBody>
          <a:bodyPr/>
          <a:lstStyle/>
          <a:p>
            <a:r>
              <a:rPr lang="en-US" dirty="0" smtClean="0">
                <a:ea typeface="Geneva" charset="-128"/>
              </a:rPr>
              <a:t>                   </a:t>
            </a:r>
            <a:r>
              <a:rPr lang="en-US" sz="2400" b="1" dirty="0">
                <a:ea typeface="Geneva" charset="-128"/>
              </a:rPr>
              <a:t>JAVA</a:t>
            </a:r>
            <a:r>
              <a:rPr lang="en-US" dirty="0" smtClean="0">
                <a:ea typeface="Geneva" charset="-128"/>
              </a:rPr>
              <a:t> </a:t>
            </a:r>
            <a:r>
              <a:rPr lang="en-US" sz="2400" b="1" dirty="0" smtClean="0">
                <a:ea typeface="Geneva" charset="-128"/>
              </a:rPr>
              <a:t>Design Patterns</a:t>
            </a:r>
            <a:br>
              <a:rPr lang="en-US" sz="2400" b="1" dirty="0" smtClean="0">
                <a:ea typeface="Geneva" charset="-128"/>
              </a:rPr>
            </a:br>
            <a:r>
              <a:rPr lang="en-US" dirty="0">
                <a:ea typeface="Geneva" charset="-128"/>
              </a:rPr>
              <a:t>	 </a:t>
            </a:r>
            <a:r>
              <a:rPr lang="en-US" dirty="0" smtClean="0">
                <a:ea typeface="Geneva" charset="-128"/>
              </a:rPr>
              <a:t>     </a:t>
            </a:r>
            <a:r>
              <a:rPr lang="en-US" sz="2400" b="1" dirty="0" smtClean="0">
                <a:ea typeface="Geneva" charset="-128"/>
              </a:rPr>
              <a:t>(Simhadri Sai Krishna)</a:t>
            </a:r>
            <a:endParaRPr lang="en-US" sz="2400" b="1" dirty="0">
              <a:ea typeface="Geneva" charset="-128"/>
            </a:endParaRPr>
          </a:p>
        </p:txBody>
      </p:sp>
      <p:pic>
        <p:nvPicPr>
          <p:cNvPr id="45060" name="Picture 11" descr="Optum_ColorBand-0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1" descr="shutterstock_28674544.jpg"/>
          <p:cNvPicPr>
            <a:picLocks noChangeAspect="1"/>
          </p:cNvPicPr>
          <p:nvPr/>
        </p:nvPicPr>
        <p:blipFill>
          <a:blip r:embed="rId4" cstate="print">
            <a:extLst>
              <a:ext uri="{28A0092B-C50C-407E-A947-70E740481C1C}">
                <a14:useLocalDpi xmlns:a14="http://schemas.microsoft.com/office/drawing/2010/main" val="0"/>
              </a:ext>
            </a:extLst>
          </a:blip>
          <a:srcRect l="1315" t="16743" b="33435"/>
          <a:stretch>
            <a:fillRect/>
          </a:stretch>
        </p:blipFill>
        <p:spPr bwMode="auto">
          <a:xfrm>
            <a:off x="0" y="1239838"/>
            <a:ext cx="9144000" cy="377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shutterstock_46846486.jpg"/>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1229360"/>
            <a:ext cx="9144000" cy="3789680"/>
          </a:xfrm>
          <a:prstGeom prst="rect">
            <a:avLst/>
          </a:prstGeom>
          <a:effectLst>
            <a:innerShdw blurRad="593725" dist="1549400" dir="11460000">
              <a:schemeClr val="tx1">
                <a:alpha val="14000"/>
              </a:schemeClr>
            </a:innerShdw>
          </a:effectLst>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rebuchet MS" pitchFamily="34" charset="0"/>
              </a:rPr>
              <a:t>OO Concepts</a:t>
            </a:r>
            <a:endParaRPr lang="en-US" dirty="0"/>
          </a:p>
        </p:txBody>
      </p:sp>
      <p:sp>
        <p:nvSpPr>
          <p:cNvPr id="3" name="Content Placeholder 2"/>
          <p:cNvSpPr>
            <a:spLocks noGrp="1"/>
          </p:cNvSpPr>
          <p:nvPr>
            <p:ph idx="1"/>
          </p:nvPr>
        </p:nvSpPr>
        <p:spPr/>
        <p:txBody>
          <a:bodyPr/>
          <a:lstStyle/>
          <a:p>
            <a:r>
              <a:rPr lang="en-US" dirty="0" smtClean="0"/>
              <a:t> </a:t>
            </a:r>
          </a:p>
          <a:p>
            <a:endParaRPr lang="en-US" dirty="0"/>
          </a:p>
        </p:txBody>
      </p:sp>
      <p:sp>
        <p:nvSpPr>
          <p:cNvPr id="4" name="Rectangle 3"/>
          <p:cNvSpPr/>
          <p:nvPr/>
        </p:nvSpPr>
        <p:spPr>
          <a:xfrm>
            <a:off x="483326" y="953588"/>
            <a:ext cx="8203474" cy="4348883"/>
          </a:xfrm>
          <a:prstGeom prst="rect">
            <a:avLst/>
          </a:prstGeom>
        </p:spPr>
        <p:txBody>
          <a:bodyPr wrap="square">
            <a:spAutoFit/>
          </a:bodyPr>
          <a:lstStyle/>
          <a:p>
            <a:pPr marL="342900" indent="-342900" algn="just"/>
            <a:r>
              <a:rPr lang="en-US" sz="1600" b="1" dirty="0"/>
              <a:t>“IS–A” hierarchy</a:t>
            </a:r>
            <a:r>
              <a:rPr lang="en-US" sz="1600" dirty="0"/>
              <a:t> : It defines the hierarchical relationship in inheritance, whereby from a super-class, a number of subclasses may be derived which may again have subclasses and so </a:t>
            </a:r>
            <a:r>
              <a:rPr lang="en-US" sz="1600" dirty="0" smtClean="0"/>
              <a:t>on . </a:t>
            </a:r>
            <a:r>
              <a:rPr lang="en-US" sz="1600" dirty="0"/>
              <a:t>Ex- </a:t>
            </a:r>
            <a:r>
              <a:rPr lang="en-US" sz="1600" dirty="0" smtClean="0"/>
              <a:t>Rose </a:t>
            </a:r>
            <a:r>
              <a:rPr lang="en-US" sz="1600" dirty="0"/>
              <a:t>“is–a” flower</a:t>
            </a:r>
            <a:r>
              <a:rPr lang="en-US" sz="1600" dirty="0" smtClean="0"/>
              <a:t>.</a:t>
            </a:r>
          </a:p>
          <a:p>
            <a:pPr marL="342900" indent="-342900" algn="just"/>
            <a:r>
              <a:rPr lang="en-US" sz="1600" b="1" dirty="0"/>
              <a:t>“PART–OF” hierarchy</a:t>
            </a:r>
            <a:r>
              <a:rPr lang="en-US" sz="1600" dirty="0"/>
              <a:t> : It defines the hierarchical relationship in aggregation by which a class may be composed of other </a:t>
            </a:r>
            <a:r>
              <a:rPr lang="en-US" sz="1600" dirty="0" smtClean="0"/>
              <a:t>classes. </a:t>
            </a:r>
            <a:r>
              <a:rPr lang="en-US" sz="1600" dirty="0"/>
              <a:t>Ex - </a:t>
            </a:r>
            <a:r>
              <a:rPr lang="en-US" sz="1600" dirty="0" smtClean="0"/>
              <a:t>Petal </a:t>
            </a:r>
            <a:r>
              <a:rPr lang="en-US" sz="1600" dirty="0"/>
              <a:t>is a “part–of” flower</a:t>
            </a:r>
            <a:r>
              <a:rPr lang="en-US" sz="1600" dirty="0" smtClean="0"/>
              <a:t>.</a:t>
            </a:r>
            <a:endParaRPr lang="en-US" sz="1600" b="1" dirty="0"/>
          </a:p>
          <a:p>
            <a:pPr marL="342900" indent="-342900" algn="just"/>
            <a:endParaRPr lang="en-US" sz="1600" b="1" dirty="0" smtClean="0"/>
          </a:p>
          <a:p>
            <a:pPr marL="342900" indent="-342900" algn="just"/>
            <a:r>
              <a:rPr lang="en-US" sz="1600" b="1" dirty="0" smtClean="0"/>
              <a:t>Polymorphism: </a:t>
            </a:r>
            <a:r>
              <a:rPr lang="en-US" sz="1600" dirty="0"/>
              <a:t>Polymorphism means to process objects differently based on their data </a:t>
            </a:r>
            <a:r>
              <a:rPr lang="en-US" sz="1600" dirty="0" smtClean="0"/>
              <a:t>type. Ex : All movable objects can move. Each object will move in a different way for same message.</a:t>
            </a:r>
          </a:p>
          <a:p>
            <a:pPr marL="342900" indent="-342900" algn="just"/>
            <a:endParaRPr lang="en-US" sz="1600" b="1" dirty="0" smtClean="0"/>
          </a:p>
          <a:p>
            <a:pPr marL="342900" indent="-342900" algn="just"/>
            <a:r>
              <a:rPr lang="en-US" sz="1600" b="1" dirty="0" smtClean="0"/>
              <a:t>Compile time polymorphism:</a:t>
            </a:r>
            <a:r>
              <a:rPr lang="en-US" sz="1600" dirty="0" smtClean="0"/>
              <a:t> types will be resolved at compile time.eg overloading and function templates.</a:t>
            </a:r>
          </a:p>
          <a:p>
            <a:pPr marL="342900" indent="-342900" algn="just"/>
            <a:endParaRPr lang="en-US" sz="1600" b="1" dirty="0" smtClean="0"/>
          </a:p>
          <a:p>
            <a:pPr marL="342900" indent="-342900" algn="just"/>
            <a:r>
              <a:rPr lang="en-US" sz="1600" b="1" dirty="0" smtClean="0"/>
              <a:t>Run time polymorphism: </a:t>
            </a:r>
            <a:r>
              <a:rPr lang="en-US" sz="1600" dirty="0" smtClean="0"/>
              <a:t>types will be resolved at run time. </a:t>
            </a:r>
            <a:r>
              <a:rPr lang="en-US" sz="1600" dirty="0" err="1" smtClean="0"/>
              <a:t>eg</a:t>
            </a:r>
            <a:r>
              <a:rPr lang="en-US" sz="1600" dirty="0" smtClean="0"/>
              <a:t> virtual functions</a:t>
            </a: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b="1" dirty="0" smtClean="0">
              <a:latin typeface="Trebuchet MS" panose="020B0603020202020204" pitchFamily="34" charset="0"/>
              <a:cs typeface="Traditional Arabic" panose="02020603050405020304" pitchFamily="18" charset="-78"/>
            </a:endParaRPr>
          </a:p>
          <a:p>
            <a:r>
              <a:rPr lang="en-US" sz="1600" b="1" u="sng" dirty="0" smtClean="0">
                <a:latin typeface="+mj-lt"/>
                <a:cs typeface="Traditional Arabic" panose="02020603050405020304" pitchFamily="18" charset="-78"/>
              </a:rPr>
              <a:t>Design </a:t>
            </a:r>
            <a:r>
              <a:rPr lang="en-US" sz="1600" b="1" u="sng" dirty="0">
                <a:latin typeface="+mj-lt"/>
                <a:cs typeface="Traditional Arabic" panose="02020603050405020304" pitchFamily="18" charset="-78"/>
              </a:rPr>
              <a:t>Pattern for Provider</a:t>
            </a:r>
            <a:endParaRPr lang="en-US" sz="1600" b="1" u="sng" dirty="0" smtClean="0">
              <a:latin typeface="+mj-lt"/>
            </a:endParaRPr>
          </a:p>
          <a:p>
            <a:endParaRPr lang="en-US" dirty="0"/>
          </a:p>
          <a:p>
            <a:pPr>
              <a:buAutoNum type="arabicPeriod"/>
            </a:pPr>
            <a:r>
              <a:rPr lang="en-US" dirty="0" smtClean="0"/>
              <a:t>Singleton pattern </a:t>
            </a:r>
          </a:p>
          <a:p>
            <a:pPr>
              <a:buAutoNum type="arabicPeriod" startAt="2"/>
            </a:pPr>
            <a:r>
              <a:rPr lang="en-US" dirty="0" smtClean="0"/>
              <a:t>Flyweight pattern </a:t>
            </a:r>
          </a:p>
          <a:p>
            <a:pPr>
              <a:buAutoNum type="arabicPeriod" startAt="2"/>
            </a:pPr>
            <a:r>
              <a:rPr lang="en-US" dirty="0" smtClean="0"/>
              <a:t>Factory Pattern</a:t>
            </a:r>
          </a:p>
          <a:p>
            <a:pPr>
              <a:buAutoNum type="arabicPeriod" startAt="2"/>
            </a:pPr>
            <a:r>
              <a:rPr lang="en-US" dirty="0" smtClean="0"/>
              <a:t>Data Access Object Pattern</a:t>
            </a:r>
            <a:endParaRPr lang="en-US" dirty="0"/>
          </a:p>
          <a:p>
            <a:endParaRPr lang="en-US" dirty="0" smtClean="0"/>
          </a:p>
          <a:p>
            <a:r>
              <a:rPr lang="en-US" sz="1600" b="1" u="sng" dirty="0">
                <a:cs typeface="Traditional Arabic" panose="02020603050405020304" pitchFamily="18" charset="-78"/>
              </a:rPr>
              <a:t>Design Pattern for </a:t>
            </a:r>
            <a:r>
              <a:rPr lang="en-US" sz="1600" b="1" u="sng" dirty="0" smtClean="0">
                <a:cs typeface="Traditional Arabic" panose="02020603050405020304" pitchFamily="18" charset="-78"/>
              </a:rPr>
              <a:t>Consumer</a:t>
            </a:r>
          </a:p>
          <a:p>
            <a:endParaRPr lang="en-US" dirty="0"/>
          </a:p>
          <a:p>
            <a:pPr>
              <a:buAutoNum type="arabicPeriod"/>
            </a:pPr>
            <a:r>
              <a:rPr lang="en-US" dirty="0" smtClean="0"/>
              <a:t>MVC </a:t>
            </a:r>
            <a:r>
              <a:rPr lang="en-US" dirty="0"/>
              <a:t>design </a:t>
            </a:r>
            <a:r>
              <a:rPr lang="en-US" dirty="0" smtClean="0"/>
              <a:t>pattern</a:t>
            </a:r>
            <a:endParaRPr lang="en-US" dirty="0"/>
          </a:p>
          <a:p>
            <a:pPr>
              <a:buAutoNum type="arabicPeriod"/>
            </a:pPr>
            <a:r>
              <a:rPr lang="en-US" dirty="0" smtClean="0"/>
              <a:t>Front </a:t>
            </a:r>
            <a:r>
              <a:rPr lang="en-US" dirty="0"/>
              <a:t>Controller design </a:t>
            </a:r>
            <a:r>
              <a:rPr lang="en-US" dirty="0" smtClean="0"/>
              <a:t>pattern</a:t>
            </a:r>
          </a:p>
          <a:p>
            <a:pPr>
              <a:buAutoNum type="arabicPeriod"/>
            </a:pPr>
            <a:r>
              <a:rPr lang="en-US" dirty="0" smtClean="0"/>
              <a:t>DAO </a:t>
            </a:r>
            <a:r>
              <a:rPr lang="en-US" dirty="0"/>
              <a:t>design </a:t>
            </a:r>
            <a:r>
              <a:rPr lang="en-US" dirty="0" smtClean="0"/>
              <a:t>pattern</a:t>
            </a:r>
          </a:p>
          <a:p>
            <a:pPr>
              <a:buAutoNum type="arabicPeriod"/>
            </a:pPr>
            <a:r>
              <a:rPr lang="en-US" dirty="0" smtClean="0"/>
              <a:t>Business </a:t>
            </a:r>
            <a:r>
              <a:rPr lang="en-US" dirty="0"/>
              <a:t>Delegate Design Pattern</a:t>
            </a:r>
          </a:p>
          <a:p>
            <a:endParaRPr lang="en-US" b="1" u="sng" dirty="0"/>
          </a:p>
          <a:p>
            <a:endParaRPr lang="en-US" dirty="0"/>
          </a:p>
          <a:p>
            <a:endParaRPr lang="en-US" dirty="0"/>
          </a:p>
        </p:txBody>
      </p:sp>
    </p:spTree>
    <p:extLst>
      <p:ext uri="{BB962C8B-B14F-4D97-AF65-F5344CB8AC3E}">
        <p14:creationId xmlns:p14="http://schemas.microsoft.com/office/powerpoint/2010/main" val="3177848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spcAft>
                <a:spcPts val="0"/>
              </a:spcAft>
              <a:defRPr/>
            </a:pPr>
            <a:r>
              <a:rPr lang="en-US" sz="2400" b="1" u="sng" dirty="0" smtClean="0">
                <a:latin typeface="Trebuchet MS" pitchFamily="34" charset="0"/>
              </a:rPr>
              <a:t>Singleton Design Pattern</a:t>
            </a:r>
          </a:p>
        </p:txBody>
      </p:sp>
      <p:sp>
        <p:nvSpPr>
          <p:cNvPr id="3" name="Content Placeholder 2"/>
          <p:cNvSpPr>
            <a:spLocks noGrp="1"/>
          </p:cNvSpPr>
          <p:nvPr>
            <p:ph idx="1"/>
          </p:nvPr>
        </p:nvSpPr>
        <p:spPr/>
        <p:txBody>
          <a:bodyPr numCol="1"/>
          <a:lstStyle/>
          <a:p>
            <a:pPr>
              <a:buFont typeface="Wingdings" pitchFamily="2" charset="2"/>
              <a:buChar char="v"/>
            </a:pPr>
            <a:endParaRPr lang="en-US" dirty="0" smtClean="0"/>
          </a:p>
          <a:p>
            <a:r>
              <a:rPr lang="en-US" dirty="0" smtClean="0"/>
              <a:t> </a:t>
            </a:r>
            <a:r>
              <a:rPr lang="en-US" sz="1800" kern="1200" dirty="0" smtClean="0">
                <a:latin typeface="Arial" charset="0"/>
                <a:ea typeface="Arial Unicode MS" pitchFamily="34" charset="-128"/>
                <a:cs typeface="Arial Unicode MS" pitchFamily="34" charset="-128"/>
              </a:rPr>
              <a:t>There are only two points in the definition of a singleton design pattern</a:t>
            </a:r>
          </a:p>
          <a:p>
            <a:pPr>
              <a:buFont typeface="Wingdings" pitchFamily="2" charset="2"/>
              <a:buChar char="§"/>
            </a:pPr>
            <a:r>
              <a:rPr lang="en-US" sz="1800" kern="1200" dirty="0" smtClean="0">
                <a:latin typeface="Arial" charset="0"/>
                <a:ea typeface="Arial Unicode MS" pitchFamily="34" charset="-128"/>
                <a:cs typeface="Arial Unicode MS" pitchFamily="34" charset="-128"/>
              </a:rPr>
              <a:t>There should be only one instance allowed for a class and</a:t>
            </a:r>
          </a:p>
          <a:p>
            <a:pPr>
              <a:buFont typeface="Wingdings" pitchFamily="2" charset="2"/>
              <a:buChar char="§"/>
            </a:pPr>
            <a:r>
              <a:rPr lang="en-US" sz="1800" kern="1200" dirty="0" smtClean="0">
                <a:latin typeface="Arial" charset="0"/>
                <a:ea typeface="Arial Unicode MS" pitchFamily="34" charset="-128"/>
                <a:cs typeface="Arial Unicode MS" pitchFamily="34" charset="-128"/>
              </a:rPr>
              <a:t>We should allow global point of access to that single instance.</a:t>
            </a:r>
          </a:p>
          <a:p>
            <a:pPr>
              <a:buFont typeface="Wingdings" pitchFamily="2" charset="2"/>
              <a:buChar char="§"/>
            </a:pPr>
            <a:r>
              <a:rPr lang="en-US" sz="1800" kern="1200" dirty="0" smtClean="0">
                <a:latin typeface="Arial" charset="0"/>
                <a:ea typeface="Arial Unicode MS" pitchFamily="34" charset="-128"/>
                <a:cs typeface="Arial Unicode MS" pitchFamily="34" charset="-128"/>
              </a:rPr>
              <a:t>Ex: </a:t>
            </a:r>
            <a:r>
              <a:rPr lang="en-US" sz="1800" dirty="0" err="1"/>
              <a:t>java.lang.Runtime</a:t>
            </a:r>
            <a:r>
              <a:rPr lang="en-US" sz="1800" dirty="0"/>
              <a:t>, </a:t>
            </a:r>
            <a:r>
              <a:rPr lang="en-US" sz="1800" dirty="0" err="1"/>
              <a:t>java.awt.Desktop</a:t>
            </a:r>
            <a:r>
              <a:rPr lang="en-US" sz="1800" dirty="0"/>
              <a:t>.</a:t>
            </a:r>
            <a:endParaRPr lang="en-US" sz="1800" kern="1200" dirty="0" smtClean="0">
              <a:latin typeface="Arial" charset="0"/>
              <a:ea typeface="Arial Unicode MS" pitchFamily="34" charset="-128"/>
              <a:cs typeface="Arial Unicode MS" pitchFamily="34" charset="-128"/>
            </a:endParaRPr>
          </a:p>
          <a:p>
            <a:pPr>
              <a:buFont typeface="Courier New" pitchFamily="49" charset="0"/>
              <a:buChar char="o"/>
            </a:pPr>
            <a:r>
              <a:rPr lang="en-US" sz="1800" b="1" kern="1200" dirty="0" smtClean="0">
                <a:latin typeface="Arial" charset="0"/>
                <a:ea typeface="Arial Unicode MS" pitchFamily="34" charset="-128"/>
                <a:cs typeface="Arial Unicode MS" pitchFamily="34" charset="-128"/>
              </a:rPr>
              <a:t>Steps to make a class Singleton:</a:t>
            </a:r>
          </a:p>
          <a:p>
            <a:pPr lvl="2" algn="just">
              <a:buNone/>
            </a:pPr>
            <a:r>
              <a:rPr lang="en-US" sz="1800" kern="1200" dirty="0" smtClean="0">
                <a:latin typeface="Arial" charset="0"/>
                <a:ea typeface="Arial Unicode MS" pitchFamily="34" charset="-128"/>
                <a:cs typeface="Arial Unicode MS" pitchFamily="34" charset="-128"/>
              </a:rPr>
              <a:t>1. Create a class which you want to make Singleton</a:t>
            </a:r>
          </a:p>
          <a:p>
            <a:pPr lvl="2" algn="just">
              <a:buNone/>
            </a:pPr>
            <a:r>
              <a:rPr lang="en-US" sz="1800" kern="1200" dirty="0" smtClean="0">
                <a:latin typeface="Arial" charset="0"/>
                <a:ea typeface="Arial Unicode MS" pitchFamily="34" charset="-128"/>
                <a:cs typeface="Arial Unicode MS" pitchFamily="34" charset="-128"/>
              </a:rPr>
              <a:t>2. Create a private default constructor of the class.</a:t>
            </a:r>
          </a:p>
          <a:p>
            <a:pPr lvl="2" algn="just">
              <a:buNone/>
            </a:pPr>
            <a:r>
              <a:rPr lang="en-US" sz="1800" kern="1200" dirty="0" smtClean="0">
                <a:latin typeface="Arial" charset="0"/>
                <a:ea typeface="Arial Unicode MS" pitchFamily="34" charset="-128"/>
                <a:cs typeface="Arial Unicode MS" pitchFamily="34" charset="-128"/>
              </a:rPr>
              <a:t>3. Create a private static variable of the class created in step1.</a:t>
            </a:r>
          </a:p>
          <a:p>
            <a:pPr lvl="2" algn="just">
              <a:buNone/>
            </a:pPr>
            <a:r>
              <a:rPr lang="en-US" sz="1800" kern="1200" dirty="0" smtClean="0">
                <a:latin typeface="Arial" charset="0"/>
                <a:ea typeface="Arial Unicode MS" pitchFamily="34" charset="-128"/>
                <a:cs typeface="Arial Unicode MS" pitchFamily="34" charset="-128"/>
              </a:rPr>
              <a:t>   and this variable should be private and static and it should refer to the instance of class created in step1.</a:t>
            </a:r>
          </a:p>
          <a:p>
            <a:pPr lvl="2" algn="just">
              <a:buNone/>
            </a:pPr>
            <a:r>
              <a:rPr lang="en-US" sz="1800" kern="1200" dirty="0" smtClean="0">
                <a:latin typeface="Arial" charset="0"/>
                <a:ea typeface="Arial Unicode MS" pitchFamily="34" charset="-128"/>
                <a:cs typeface="Arial Unicode MS" pitchFamily="34" charset="-128"/>
              </a:rPr>
              <a:t>4. Create a accessor method which could always return us back with a instance of class created in step 3.</a:t>
            </a:r>
          </a:p>
          <a:p>
            <a:pPr lvl="2" algn="just">
              <a:buNone/>
            </a:pPr>
            <a:r>
              <a:rPr lang="en-US" sz="1800" kern="1200" dirty="0" smtClean="0">
                <a:latin typeface="Arial" charset="0"/>
                <a:ea typeface="Arial Unicode MS" pitchFamily="34" charset="-128"/>
                <a:cs typeface="Arial Unicode MS" pitchFamily="34" charset="-128"/>
              </a:rPr>
              <a:t>5.There should not be any method or constructor which can create instance of this class.</a:t>
            </a:r>
          </a:p>
          <a:p>
            <a:pPr>
              <a:buFont typeface="Wingdings" pitchFamily="2" charset="2"/>
              <a:buChar char="v"/>
            </a:pPr>
            <a:endParaRPr lang="en-US"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Singleton Design Pattern</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52551" y="1330035"/>
            <a:ext cx="5450774" cy="4702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33120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u="sng" dirty="0" smtClean="0"/>
              <a:t>Flyweight Design Pattern</a:t>
            </a:r>
            <a:endParaRPr lang="en-US" sz="2400" b="1" u="sng" dirty="0"/>
          </a:p>
        </p:txBody>
      </p:sp>
      <p:sp>
        <p:nvSpPr>
          <p:cNvPr id="5" name="Content Placeholder 4"/>
          <p:cNvSpPr>
            <a:spLocks noGrp="1"/>
          </p:cNvSpPr>
          <p:nvPr>
            <p:ph idx="1"/>
          </p:nvPr>
        </p:nvSpPr>
        <p:spPr>
          <a:xfrm>
            <a:off x="457200" y="914400"/>
            <a:ext cx="8228013" cy="5121275"/>
          </a:xfrm>
        </p:spPr>
        <p:txBody>
          <a:bodyPr/>
          <a:lstStyle/>
          <a:p>
            <a:pPr>
              <a:buFont typeface="Arial" pitchFamily="34" charset="0"/>
              <a:buChar char="•"/>
            </a:pPr>
            <a:r>
              <a:rPr lang="en-US" sz="1800" dirty="0" smtClean="0"/>
              <a:t>Flyweight pattern is primarily used to reduce the number of objects created and to decrease memory footprint and increase performance. This type of design pattern comes under structural pattern as this pattern provides ways to decrease object count thus improving the object structure of application.</a:t>
            </a:r>
          </a:p>
          <a:p>
            <a:pPr>
              <a:buFont typeface="Arial" pitchFamily="34" charset="0"/>
              <a:buChar char="•"/>
            </a:pPr>
            <a:r>
              <a:rPr lang="en-US" sz="1800" dirty="0" smtClean="0"/>
              <a:t>Flyweight pattern tries to reuse already existing similar kind objects by storing them and creates new object when no matching object is found. We will demonstrate this pattern by drawing 20 circles of different locations but we will create only 5 objects. Only 5 colors are available so color property is used to check already existing Circle objects.</a:t>
            </a:r>
          </a:p>
          <a:p>
            <a:r>
              <a:rPr lang="en-US" sz="1800" dirty="0" smtClean="0"/>
              <a:t>Interface </a:t>
            </a:r>
            <a:r>
              <a:rPr lang="en-US" sz="1800" i="1" dirty="0" smtClean="0"/>
              <a:t>Shape</a:t>
            </a:r>
            <a:r>
              <a:rPr lang="en-US" sz="1800" dirty="0" smtClean="0"/>
              <a:t> </a:t>
            </a:r>
          </a:p>
          <a:p>
            <a:r>
              <a:rPr lang="en-US" sz="1800" dirty="0" smtClean="0"/>
              <a:t>Concrete class </a:t>
            </a:r>
            <a:r>
              <a:rPr lang="en-US" sz="1800" i="1" dirty="0" smtClean="0"/>
              <a:t>Circle</a:t>
            </a:r>
            <a:r>
              <a:rPr lang="en-US" sz="1800" dirty="0" smtClean="0"/>
              <a:t> .</a:t>
            </a:r>
          </a:p>
          <a:p>
            <a:r>
              <a:rPr lang="en-US" sz="1800" dirty="0" smtClean="0"/>
              <a:t>Factory class </a:t>
            </a:r>
            <a:r>
              <a:rPr lang="en-US" sz="1800" i="1" dirty="0" err="1" smtClean="0"/>
              <a:t>ShapeFactory</a:t>
            </a:r>
            <a:endParaRPr lang="en-US" sz="1800" i="1" dirty="0" smtClean="0"/>
          </a:p>
          <a:p>
            <a:r>
              <a:rPr lang="en-US" sz="1800" dirty="0" err="1" smtClean="0"/>
              <a:t>ShapeFactory</a:t>
            </a:r>
            <a:r>
              <a:rPr lang="en-US" sz="1800" dirty="0" smtClean="0"/>
              <a:t> has a </a:t>
            </a:r>
            <a:r>
              <a:rPr lang="en-US" sz="1800" dirty="0" err="1" smtClean="0"/>
              <a:t>HashMap</a:t>
            </a:r>
            <a:r>
              <a:rPr lang="en-US" sz="1800" dirty="0" smtClean="0"/>
              <a:t> of Circle having key as color of the Circle object. Whenever a request comes to create a circle of particular color to </a:t>
            </a:r>
            <a:r>
              <a:rPr lang="en-US" sz="1800" dirty="0" err="1" smtClean="0"/>
              <a:t>ShapeFactory</a:t>
            </a:r>
            <a:r>
              <a:rPr lang="en-US" sz="1800" dirty="0" smtClean="0"/>
              <a:t>, it checks the circle object in its </a:t>
            </a:r>
            <a:r>
              <a:rPr lang="en-US" sz="1800" dirty="0" err="1" smtClean="0"/>
              <a:t>HashMap</a:t>
            </a:r>
            <a:r>
              <a:rPr lang="en-US" sz="1800" dirty="0" smtClean="0"/>
              <a:t>, if object of Circle found, that object is returned otherwise a new object is created, stored in </a:t>
            </a:r>
            <a:r>
              <a:rPr lang="en-US" sz="1800" dirty="0" err="1" smtClean="0"/>
              <a:t>hashmap</a:t>
            </a:r>
            <a:r>
              <a:rPr lang="en-US" sz="1800" dirty="0" smtClean="0"/>
              <a:t> for future use, and returned to client.</a:t>
            </a:r>
          </a:p>
          <a:p>
            <a:r>
              <a:rPr lang="en-US" sz="1800" dirty="0" err="1" smtClean="0"/>
              <a:t>FlyWeightPatternDemo</a:t>
            </a:r>
            <a:r>
              <a:rPr lang="en-US" sz="1800" dirty="0" smtClean="0"/>
              <a:t>, our demo class</a:t>
            </a:r>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Flyweight Design Pattern</a:t>
            </a:r>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771889" y="1116281"/>
            <a:ext cx="8087096" cy="496388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spcAft>
                <a:spcPts val="0"/>
              </a:spcAft>
              <a:defRPr/>
            </a:pPr>
            <a:r>
              <a:rPr lang="en-US" b="1" dirty="0" smtClean="0">
                <a:latin typeface="Trebuchet MS" pitchFamily="34" charset="0"/>
              </a:rPr>
              <a:t>Factory Design Pattern</a:t>
            </a:r>
          </a:p>
        </p:txBody>
      </p:sp>
      <p:sp>
        <p:nvSpPr>
          <p:cNvPr id="3" name="Content Placeholder 2"/>
          <p:cNvSpPr>
            <a:spLocks noGrp="1"/>
          </p:cNvSpPr>
          <p:nvPr>
            <p:ph idx="1"/>
          </p:nvPr>
        </p:nvSpPr>
        <p:spPr/>
        <p:txBody>
          <a:bodyPr numCol="1"/>
          <a:lstStyle/>
          <a:p>
            <a:pPr>
              <a:buFont typeface="Arial" pitchFamily="34" charset="0"/>
              <a:buChar char="•"/>
            </a:pPr>
            <a:endParaRPr lang="en-US" sz="1800" dirty="0" smtClean="0"/>
          </a:p>
          <a:p>
            <a:pPr>
              <a:buFont typeface="Arial" pitchFamily="34" charset="0"/>
              <a:buChar char="•"/>
            </a:pPr>
            <a:r>
              <a:rPr lang="en-US" sz="1800" b="1" u="sng" dirty="0" smtClean="0"/>
              <a:t>Factory </a:t>
            </a:r>
            <a:r>
              <a:rPr lang="en-US" sz="1800" b="1" u="sng" dirty="0"/>
              <a:t>design pattern </a:t>
            </a:r>
            <a:r>
              <a:rPr lang="en-US" sz="1800" dirty="0"/>
              <a:t>is used when we have a super class with multiple sub-classes and based on input, we need to return one of the sub-class. This pattern take out the responsibility of instantiation of a class from client program to the factory </a:t>
            </a:r>
            <a:r>
              <a:rPr lang="en-US" sz="1800" dirty="0" smtClean="0"/>
              <a:t>class</a:t>
            </a:r>
            <a:endParaRPr lang="en-US" sz="1800" dirty="0" smtClean="0"/>
          </a:p>
          <a:p>
            <a:pPr>
              <a:buFont typeface="Arial" pitchFamily="34" charset="0"/>
              <a:buChar char="•"/>
            </a:pPr>
            <a:endParaRPr lang="en-US" sz="1800" b="1" kern="1200" dirty="0" smtClean="0">
              <a:latin typeface="Arial" charset="0"/>
              <a:ea typeface="Arial Unicode MS" pitchFamily="34" charset="-128"/>
              <a:cs typeface="Arial Unicode MS" pitchFamily="34" charset="-128"/>
            </a:endParaRPr>
          </a:p>
          <a:p>
            <a:r>
              <a:rPr lang="en-US" sz="1800" b="1" kern="1200" dirty="0" smtClean="0">
                <a:latin typeface="Arial" charset="0"/>
                <a:ea typeface="Arial Unicode MS" pitchFamily="34" charset="-128"/>
                <a:cs typeface="Arial Unicode MS" pitchFamily="34" charset="-128"/>
              </a:rPr>
              <a:t>When to use a Factory design pattern</a:t>
            </a:r>
          </a:p>
          <a:p>
            <a:pPr>
              <a:buFont typeface="Wingdings" pitchFamily="2" charset="2"/>
              <a:buChar char="ü"/>
            </a:pPr>
            <a:r>
              <a:rPr lang="en-US" sz="1800" kern="1200" dirty="0" smtClean="0">
                <a:latin typeface="Arial" charset="0"/>
                <a:ea typeface="Arial Unicode MS" pitchFamily="34" charset="-128"/>
                <a:cs typeface="Arial Unicode MS" pitchFamily="34" charset="-128"/>
              </a:rPr>
              <a:t>When you don’t know ahead of time what class object you need </a:t>
            </a:r>
          </a:p>
          <a:p>
            <a:pPr>
              <a:buFont typeface="Wingdings" pitchFamily="2" charset="2"/>
              <a:buChar char="ü"/>
            </a:pPr>
            <a:r>
              <a:rPr lang="en-US" sz="1800" kern="1200" dirty="0" smtClean="0">
                <a:latin typeface="Arial" charset="0"/>
                <a:ea typeface="Arial Unicode MS" pitchFamily="34" charset="-128"/>
                <a:cs typeface="Arial Unicode MS" pitchFamily="34" charset="-128"/>
              </a:rPr>
              <a:t>When all of the potential classes are in the same subclass  hierarchy</a:t>
            </a:r>
          </a:p>
          <a:p>
            <a:pPr>
              <a:buFont typeface="Wingdings" pitchFamily="2" charset="2"/>
              <a:buChar char="ü"/>
            </a:pPr>
            <a:r>
              <a:rPr lang="en-US" sz="1800" kern="1200" dirty="0" smtClean="0">
                <a:latin typeface="Arial" charset="0"/>
                <a:ea typeface="Arial Unicode MS" pitchFamily="34" charset="-128"/>
                <a:cs typeface="Arial Unicode MS" pitchFamily="34" charset="-128"/>
              </a:rPr>
              <a:t>To centralize class selection code</a:t>
            </a:r>
          </a:p>
          <a:p>
            <a:pPr>
              <a:buFont typeface="Wingdings" pitchFamily="2" charset="2"/>
              <a:buChar char="ü"/>
            </a:pPr>
            <a:r>
              <a:rPr lang="en-US" sz="1800" kern="1200" dirty="0" smtClean="0">
                <a:latin typeface="Arial" charset="0"/>
                <a:ea typeface="Arial Unicode MS" pitchFamily="34" charset="-128"/>
                <a:cs typeface="Arial Unicode MS" pitchFamily="34" charset="-128"/>
              </a:rPr>
              <a:t>When you don’t want the user to have to know every subclass</a:t>
            </a:r>
          </a:p>
          <a:p>
            <a:pPr>
              <a:buFont typeface="Wingdings" pitchFamily="2" charset="2"/>
              <a:buChar char="ü"/>
            </a:pPr>
            <a:r>
              <a:rPr lang="en-US" sz="1800" kern="1200" dirty="0" smtClean="0">
                <a:latin typeface="Arial" charset="0"/>
                <a:ea typeface="Arial Unicode MS" pitchFamily="34" charset="-128"/>
                <a:cs typeface="Arial Unicode MS" pitchFamily="34" charset="-128"/>
              </a:rPr>
              <a:t>To encapsulate object creation</a:t>
            </a:r>
          </a:p>
          <a:p>
            <a:pPr>
              <a:buFont typeface="Wingdings" pitchFamily="2" charset="2"/>
              <a:buChar char="ü"/>
            </a:pPr>
            <a:r>
              <a:rPr lang="en-US" sz="1800" dirty="0" smtClean="0"/>
              <a:t>It promotes the </a:t>
            </a:r>
            <a:r>
              <a:rPr lang="en-US" sz="1800" b="1" dirty="0" smtClean="0"/>
              <a:t>loose-coupling</a:t>
            </a:r>
            <a:r>
              <a:rPr lang="en-US" sz="1800" dirty="0" smtClean="0"/>
              <a:t> by eliminating the need to bind application-specific classes into the code.</a:t>
            </a:r>
          </a:p>
          <a:p>
            <a:endParaRPr lang="en-US" sz="1800" kern="1200" dirty="0">
              <a:latin typeface="Arial" charset="0"/>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rebuchet MS" pitchFamily="34" charset="0"/>
              </a:rPr>
              <a:t>Factory Design Pattern</a:t>
            </a: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7527" y="1282536"/>
            <a:ext cx="7398327" cy="4494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64735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3207" y="487680"/>
            <a:ext cx="8226425" cy="611188"/>
          </a:xfrm>
        </p:spPr>
        <p:txBody>
          <a:bodyPr/>
          <a:lstStyle/>
          <a:p>
            <a:pPr algn="ct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a:t/>
            </a:r>
            <a:br>
              <a:rPr lang="en-US" dirty="0"/>
            </a:br>
            <a:r>
              <a:rPr lang="en-US" sz="2000" b="1" dirty="0"/>
              <a:t>DATA ACCESS OBJECT PATTERN</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smtClean="0"/>
          </a:p>
          <a:p>
            <a:r>
              <a:rPr lang="en-US" dirty="0" smtClean="0"/>
              <a:t>Data </a:t>
            </a:r>
            <a:r>
              <a:rPr lang="en-US" dirty="0"/>
              <a:t>Access Object Pattern or DAO pattern is used to separate low level data accessing API or operations from high level business services. Following are the participants in Data Access Object Pattern. </a:t>
            </a:r>
            <a:endParaRPr lang="en-US" dirty="0" smtClean="0"/>
          </a:p>
          <a:p>
            <a:r>
              <a:rPr lang="en-US" dirty="0" smtClean="0"/>
              <a:t>Business Layer </a:t>
            </a:r>
            <a:r>
              <a:rPr lang="en-US" dirty="0" smtClean="0">
                <a:sym typeface="Wingdings" panose="05000000000000000000" pitchFamily="2" charset="2"/>
              </a:rPr>
              <a:t> DAO  DB </a:t>
            </a:r>
          </a:p>
          <a:p>
            <a:r>
              <a:rPr lang="en-US" dirty="0" smtClean="0">
                <a:sym typeface="Wingdings" panose="05000000000000000000" pitchFamily="2" charset="2"/>
              </a:rPr>
              <a:t>DAO (CRUD) Operations</a:t>
            </a:r>
            <a:r>
              <a:rPr lang="en-US" dirty="0" smtClean="0">
                <a:sym typeface="Wingdings" panose="05000000000000000000" pitchFamily="2" charset="2"/>
              </a:rPr>
              <a:t>.</a:t>
            </a:r>
          </a:p>
          <a:p>
            <a:endParaRPr lang="en-US" dirty="0"/>
          </a:p>
          <a:p>
            <a:r>
              <a:rPr lang="en-US" dirty="0"/>
              <a:t> </a:t>
            </a:r>
            <a:r>
              <a:rPr lang="en-US" b="1" dirty="0"/>
              <a:t>Data Access Object Interface </a:t>
            </a:r>
            <a:r>
              <a:rPr lang="en-US" dirty="0"/>
              <a:t>- This interface defines the standard operations to be performed on a model object(s). </a:t>
            </a:r>
          </a:p>
          <a:p>
            <a:r>
              <a:rPr lang="en-US" dirty="0"/>
              <a:t> </a:t>
            </a:r>
            <a:r>
              <a:rPr lang="en-US" b="1" dirty="0"/>
              <a:t>Data Access Object concrete class </a:t>
            </a:r>
            <a:r>
              <a:rPr lang="en-US" dirty="0"/>
              <a:t>- This class implements above interface. This class is responsible to get data from a data source which can be database / xml or any other storage mechanism. </a:t>
            </a:r>
          </a:p>
          <a:p>
            <a:r>
              <a:rPr lang="en-US" dirty="0"/>
              <a:t> </a:t>
            </a:r>
            <a:r>
              <a:rPr lang="en-US" b="1" dirty="0"/>
              <a:t>Model Object or Value Object </a:t>
            </a:r>
            <a:r>
              <a:rPr lang="en-US" dirty="0"/>
              <a:t>- This object is simple POJO containing get/set methods to store data retrieved using DAO class. </a:t>
            </a:r>
            <a:endParaRPr lang="en-US" dirty="0" smtClean="0"/>
          </a:p>
          <a:p>
            <a:endParaRPr lang="en-US" dirty="0" smtClean="0"/>
          </a:p>
          <a:p>
            <a:r>
              <a:rPr lang="en-US" b="1" u="sng" dirty="0" smtClean="0"/>
              <a:t>Implementation:</a:t>
            </a:r>
          </a:p>
          <a:p>
            <a:r>
              <a:rPr lang="en-US" dirty="0"/>
              <a:t>We are going to create a </a:t>
            </a:r>
            <a:r>
              <a:rPr lang="en-US" i="1" dirty="0"/>
              <a:t>Student </a:t>
            </a:r>
            <a:r>
              <a:rPr lang="en-US" dirty="0"/>
              <a:t>object acting as a Model or Value </a:t>
            </a:r>
            <a:r>
              <a:rPr lang="en-US" dirty="0" err="1"/>
              <a:t>Object.</a:t>
            </a:r>
            <a:r>
              <a:rPr lang="en-US" i="1" dirty="0" err="1"/>
              <a:t>StudentDao</a:t>
            </a:r>
            <a:r>
              <a:rPr lang="en-US" i="1" dirty="0"/>
              <a:t> </a:t>
            </a:r>
            <a:r>
              <a:rPr lang="en-US" dirty="0"/>
              <a:t>is Data Access Object Interface. </a:t>
            </a:r>
            <a:r>
              <a:rPr lang="en-US" i="1" dirty="0" err="1"/>
              <a:t>StudentDaoImpl</a:t>
            </a:r>
            <a:r>
              <a:rPr lang="en-US" i="1" dirty="0"/>
              <a:t> </a:t>
            </a:r>
            <a:r>
              <a:rPr lang="en-US" dirty="0"/>
              <a:t>is concrete class implementing Data Access Object Interface. </a:t>
            </a:r>
            <a:r>
              <a:rPr lang="en-US" i="1" dirty="0" err="1"/>
              <a:t>DaoPatternDemo</a:t>
            </a:r>
            <a:r>
              <a:rPr lang="en-US" dirty="0"/>
              <a:t>, our demo class, will use </a:t>
            </a:r>
            <a:r>
              <a:rPr lang="en-US" i="1" dirty="0" err="1"/>
              <a:t>StudentDao</a:t>
            </a:r>
            <a:r>
              <a:rPr lang="en-US" i="1" dirty="0"/>
              <a:t> </a:t>
            </a:r>
            <a:r>
              <a:rPr lang="en-US" dirty="0"/>
              <a:t>to demonstrate the use of Data Access Object pattern.</a:t>
            </a:r>
            <a:endParaRPr lang="en-US" b="1" u="sng" dirty="0"/>
          </a:p>
          <a:p>
            <a:endParaRPr lang="en-US" dirty="0"/>
          </a:p>
        </p:txBody>
      </p:sp>
    </p:spTree>
    <p:extLst>
      <p:ext uri="{BB962C8B-B14F-4D97-AF65-F5344CB8AC3E}">
        <p14:creationId xmlns:p14="http://schemas.microsoft.com/office/powerpoint/2010/main" val="1142452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6320" y="957498"/>
            <a:ext cx="7162800" cy="4911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0438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title"/>
          </p:nvPr>
        </p:nvSpPr>
        <p:spPr>
          <a:xfrm>
            <a:off x="450850" y="311485"/>
            <a:ext cx="8235950" cy="514350"/>
          </a:xfrm>
        </p:spPr>
        <p:txBody>
          <a:bodyPr/>
          <a:lstStyle/>
          <a:p>
            <a:pPr eaLnBrk="1" hangingPunct="1"/>
            <a:r>
              <a:rPr lang="en-US" altLang="en-US" dirty="0" smtClean="0"/>
              <a:t>Agenda</a:t>
            </a:r>
          </a:p>
        </p:txBody>
      </p:sp>
      <p:sp>
        <p:nvSpPr>
          <p:cNvPr id="6147" name="Rectangle 4"/>
          <p:cNvSpPr>
            <a:spLocks noGrp="1" noChangeArrowheads="1"/>
          </p:cNvSpPr>
          <p:nvPr>
            <p:ph type="body" idx="1"/>
          </p:nvPr>
        </p:nvSpPr>
        <p:spPr>
          <a:xfrm>
            <a:off x="533400" y="1295400"/>
            <a:ext cx="8229600" cy="4754563"/>
          </a:xfrm>
        </p:spPr>
        <p:txBody>
          <a:bodyPr/>
          <a:lstStyle/>
          <a:p>
            <a:pPr eaLnBrk="1" hangingPunct="1">
              <a:lnSpc>
                <a:spcPct val="150000"/>
              </a:lnSpc>
              <a:spcAft>
                <a:spcPts val="0"/>
              </a:spcAft>
              <a:buClr>
                <a:srgbClr val="FF9900"/>
              </a:buClr>
              <a:buSzPct val="150000"/>
              <a:defRPr/>
            </a:pPr>
            <a:r>
              <a:rPr lang="en-US" sz="1600" b="1" dirty="0" smtClean="0">
                <a:latin typeface="Trebuchet MS" pitchFamily="34" charset="0"/>
              </a:rPr>
              <a:t>Introduction</a:t>
            </a:r>
          </a:p>
          <a:p>
            <a:pPr eaLnBrk="1" hangingPunct="1">
              <a:lnSpc>
                <a:spcPct val="150000"/>
              </a:lnSpc>
              <a:spcAft>
                <a:spcPts val="0"/>
              </a:spcAft>
              <a:buClr>
                <a:srgbClr val="FF9900"/>
              </a:buClr>
              <a:buSzPct val="150000"/>
              <a:defRPr/>
            </a:pPr>
            <a:r>
              <a:rPr lang="en-US" sz="1600" b="1" dirty="0" smtClean="0">
                <a:latin typeface="Trebuchet MS" pitchFamily="34" charset="0"/>
              </a:rPr>
              <a:t>OO Concepts</a:t>
            </a:r>
          </a:p>
          <a:p>
            <a:pPr eaLnBrk="1" hangingPunct="1">
              <a:lnSpc>
                <a:spcPct val="150000"/>
              </a:lnSpc>
              <a:spcAft>
                <a:spcPts val="0"/>
              </a:spcAft>
              <a:buClr>
                <a:srgbClr val="FF9900"/>
              </a:buClr>
              <a:buSzPct val="150000"/>
              <a:defRPr/>
            </a:pPr>
            <a:r>
              <a:rPr lang="en-US" sz="1600" b="1" dirty="0" smtClean="0">
                <a:latin typeface="Trebuchet MS" pitchFamily="34" charset="0"/>
              </a:rPr>
              <a:t>Design Patterns </a:t>
            </a:r>
          </a:p>
          <a:p>
            <a:pPr eaLnBrk="1" hangingPunct="1">
              <a:lnSpc>
                <a:spcPct val="150000"/>
              </a:lnSpc>
              <a:spcAft>
                <a:spcPts val="0"/>
              </a:spcAft>
              <a:buClr>
                <a:srgbClr val="FF9900"/>
              </a:buClr>
              <a:buSzPct val="150000"/>
              <a:defRPr/>
            </a:pPr>
            <a:r>
              <a:rPr lang="en-US" sz="1600" b="1" dirty="0" smtClean="0">
                <a:latin typeface="Trebuchet MS" pitchFamily="34" charset="0"/>
              </a:rPr>
              <a:t>Types of Design Patterns</a:t>
            </a:r>
          </a:p>
          <a:p>
            <a:pPr>
              <a:lnSpc>
                <a:spcPct val="150000"/>
              </a:lnSpc>
              <a:spcAft>
                <a:spcPts val="0"/>
              </a:spcAft>
              <a:buClr>
                <a:srgbClr val="FF9900"/>
              </a:buClr>
              <a:buSzPct val="150000"/>
              <a:defRPr/>
            </a:pPr>
            <a:r>
              <a:rPr lang="en-US" sz="1600" b="1" dirty="0">
                <a:latin typeface="Trebuchet MS" panose="020B0603020202020204" pitchFamily="34" charset="0"/>
                <a:cs typeface="Traditional Arabic" panose="02020603050405020304" pitchFamily="18" charset="-78"/>
              </a:rPr>
              <a:t>Design Pattern for </a:t>
            </a:r>
            <a:r>
              <a:rPr lang="en-US" sz="1600" b="1" dirty="0" smtClean="0">
                <a:latin typeface="Trebuchet MS" panose="020B0603020202020204" pitchFamily="34" charset="0"/>
                <a:cs typeface="Traditional Arabic" panose="02020603050405020304" pitchFamily="18" charset="-78"/>
              </a:rPr>
              <a:t>Provider</a:t>
            </a:r>
          </a:p>
          <a:p>
            <a:pPr>
              <a:lnSpc>
                <a:spcPct val="150000"/>
              </a:lnSpc>
              <a:spcAft>
                <a:spcPts val="0"/>
              </a:spcAft>
              <a:buClr>
                <a:srgbClr val="FF9900"/>
              </a:buClr>
              <a:buSzPct val="150000"/>
              <a:defRPr/>
            </a:pPr>
            <a:r>
              <a:rPr lang="en-US" sz="1600" b="1" dirty="0">
                <a:latin typeface="Trebuchet MS" panose="020B0603020202020204" pitchFamily="34" charset="0"/>
              </a:rPr>
              <a:t>Design pattern for Consumer</a:t>
            </a:r>
            <a:endParaRPr lang="en-US" sz="1600" b="1" dirty="0" smtClean="0">
              <a:latin typeface="Trebuchet MS" panose="020B0603020202020204" pitchFamily="34" charset="0"/>
              <a:cs typeface="Traditional Arabic" panose="02020603050405020304" pitchFamily="18" charset="-78"/>
            </a:endParaRPr>
          </a:p>
          <a:p>
            <a:pPr marL="0" indent="0" eaLnBrk="1" hangingPunct="1">
              <a:lnSpc>
                <a:spcPct val="150000"/>
              </a:lnSpc>
              <a:spcAft>
                <a:spcPts val="0"/>
              </a:spcAft>
              <a:buClr>
                <a:srgbClr val="FF9900"/>
              </a:buClr>
              <a:buSzPct val="150000"/>
              <a:buFontTx/>
              <a:buNone/>
              <a:defRPr/>
            </a:pPr>
            <a:endParaRPr lang="en-US" sz="1600" b="1" dirty="0">
              <a:latin typeface="Trebuchet MS" pitchFamily="34" charset="0"/>
            </a:endParaRPr>
          </a:p>
          <a:p>
            <a:pPr lvl="2" eaLnBrk="1" hangingPunct="1">
              <a:defRPr/>
            </a:pPr>
            <a:endParaRPr lang="en-US" dirty="0" smtClean="0"/>
          </a:p>
          <a:p>
            <a:pPr marL="457200" lvl="1" indent="0" eaLnBrk="1" hangingPunct="1">
              <a:buFontTx/>
              <a:buNone/>
              <a:defRPr/>
            </a:pPr>
            <a:endParaRPr lang="en-US" dirty="0" smtClean="0"/>
          </a:p>
        </p:txBody>
      </p:sp>
    </p:spTree>
    <p:extLst>
      <p:ext uri="{BB962C8B-B14F-4D97-AF65-F5344CB8AC3E}">
        <p14:creationId xmlns:p14="http://schemas.microsoft.com/office/powerpoint/2010/main" val="2002192891"/>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b="1" dirty="0" smtClean="0"/>
              <a:t>DATA TRANSFER OBJECT PATTERN</a:t>
            </a:r>
            <a:endParaRPr lang="en-US" sz="2200" b="1" dirty="0"/>
          </a:p>
        </p:txBody>
      </p:sp>
      <p:sp>
        <p:nvSpPr>
          <p:cNvPr id="3" name="Content Placeholder 2"/>
          <p:cNvSpPr>
            <a:spLocks noGrp="1"/>
          </p:cNvSpPr>
          <p:nvPr>
            <p:ph idx="1"/>
          </p:nvPr>
        </p:nvSpPr>
        <p:spPr/>
        <p:txBody>
          <a:bodyPr/>
          <a:lstStyle/>
          <a:p>
            <a:endParaRPr lang="en-US" dirty="0" smtClean="0"/>
          </a:p>
          <a:p>
            <a:r>
              <a:rPr lang="en-US" dirty="0" smtClean="0"/>
              <a:t>		The </a:t>
            </a:r>
            <a:r>
              <a:rPr lang="en-US" dirty="0"/>
              <a:t>Transfer Object pattern is used when we want to pass data with multiple attributes in one shot from client to server. Transfer object is also known as Value Object. Transfer Object is a simple POJO class having getter/setter methods and is serializable so that it can be transferred over the network. It does not have any behavior. Server Side business class normally fetches data from the database and fills the POJO and send it to the client or pass it by value. For client, transfer object is read-only. Client can create its own transfer object and pass it to server to update values in database in one shot. Following are the entities of this type of design pattern.</a:t>
            </a:r>
          </a:p>
          <a:p>
            <a:endParaRPr lang="en-US" b="1" dirty="0" smtClean="0"/>
          </a:p>
          <a:p>
            <a:r>
              <a:rPr lang="en-US" b="1" dirty="0" smtClean="0"/>
              <a:t>Business </a:t>
            </a:r>
            <a:r>
              <a:rPr lang="en-US" b="1" dirty="0"/>
              <a:t>Object</a:t>
            </a:r>
            <a:r>
              <a:rPr lang="en-US" dirty="0"/>
              <a:t> - Business Service fills the Transfer Object with data.</a:t>
            </a:r>
          </a:p>
          <a:p>
            <a:r>
              <a:rPr lang="en-US" b="1" dirty="0"/>
              <a:t>Transfer Object</a:t>
            </a:r>
            <a:r>
              <a:rPr lang="en-US" dirty="0"/>
              <a:t> - Simple POJO having methods to set/get attributes only.</a:t>
            </a:r>
          </a:p>
          <a:p>
            <a:r>
              <a:rPr lang="en-US" b="1" dirty="0"/>
              <a:t>Client</a:t>
            </a:r>
            <a:r>
              <a:rPr lang="en-US" dirty="0"/>
              <a:t> - Client either requests or sends the Transfer Object to Business Object</a:t>
            </a:r>
            <a:r>
              <a:rPr lang="en-US" dirty="0" smtClean="0"/>
              <a:t>.</a:t>
            </a:r>
          </a:p>
          <a:p>
            <a:endParaRPr lang="en-US" dirty="0"/>
          </a:p>
          <a:p>
            <a:r>
              <a:rPr lang="en-US" sz="1600" b="1" u="sng" dirty="0"/>
              <a:t>Implementation</a:t>
            </a:r>
          </a:p>
          <a:p>
            <a:r>
              <a:rPr lang="en-US" dirty="0"/>
              <a:t>We are going to create a </a:t>
            </a:r>
            <a:r>
              <a:rPr lang="en-US" i="1" dirty="0" err="1"/>
              <a:t>StudentBO</a:t>
            </a:r>
            <a:r>
              <a:rPr lang="en-US" dirty="0"/>
              <a:t> as Business </a:t>
            </a:r>
            <a:r>
              <a:rPr lang="en-US" dirty="0" err="1"/>
              <a:t>Object,</a:t>
            </a:r>
            <a:r>
              <a:rPr lang="en-US" i="1" dirty="0" err="1"/>
              <a:t>Student</a:t>
            </a:r>
            <a:r>
              <a:rPr lang="en-US" dirty="0"/>
              <a:t> as Transfer Object representing our entities. </a:t>
            </a:r>
          </a:p>
          <a:p>
            <a:r>
              <a:rPr lang="en-US" i="1" dirty="0" err="1"/>
              <a:t>TransferObjectPatternDemo</a:t>
            </a:r>
            <a:r>
              <a:rPr lang="en-US" dirty="0"/>
              <a:t>, our demo class, is acting as a client here and will use </a:t>
            </a:r>
            <a:r>
              <a:rPr lang="en-US" i="1" dirty="0" err="1"/>
              <a:t>StudentBO</a:t>
            </a:r>
            <a:r>
              <a:rPr lang="en-US" dirty="0"/>
              <a:t> and </a:t>
            </a:r>
            <a:r>
              <a:rPr lang="en-US" i="1" dirty="0"/>
              <a:t>Student</a:t>
            </a:r>
            <a:r>
              <a:rPr lang="en-US" dirty="0"/>
              <a:t> to demonstrate Transfer Object Design Pattern.</a:t>
            </a:r>
          </a:p>
          <a:p>
            <a:endParaRPr lang="en-US" dirty="0"/>
          </a:p>
        </p:txBody>
      </p:sp>
    </p:spTree>
    <p:extLst>
      <p:ext uri="{BB962C8B-B14F-4D97-AF65-F5344CB8AC3E}">
        <p14:creationId xmlns:p14="http://schemas.microsoft.com/office/powerpoint/2010/main" val="1119534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5040" y="932612"/>
            <a:ext cx="5608320" cy="5078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9336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133" y="723900"/>
            <a:ext cx="8226425" cy="611188"/>
          </a:xfrm>
        </p:spPr>
        <p:txBody>
          <a:bodyPr/>
          <a:lstStyle/>
          <a:p>
            <a:r>
              <a:rPr lang="en-US" dirty="0"/>
              <a:t/>
            </a:r>
            <a:br>
              <a:rPr lang="en-US" dirty="0"/>
            </a:br>
            <a:r>
              <a:rPr lang="en-US" sz="2400" b="1" dirty="0"/>
              <a:t>MVC PATTERN </a:t>
            </a:r>
            <a:r>
              <a:rPr lang="en-US" dirty="0"/>
              <a:t/>
            </a:r>
            <a:br>
              <a:rPr lang="en-US" dirty="0"/>
            </a:br>
            <a:r>
              <a:rPr lang="en-US" dirty="0"/>
              <a:t/>
            </a:r>
            <a:br>
              <a:rPr lang="en-US" dirty="0"/>
            </a:br>
            <a:endParaRPr lang="en-US" dirty="0"/>
          </a:p>
        </p:txBody>
      </p:sp>
      <p:sp>
        <p:nvSpPr>
          <p:cNvPr id="3" name="Content Placeholder 2"/>
          <p:cNvSpPr>
            <a:spLocks noGrp="1"/>
          </p:cNvSpPr>
          <p:nvPr>
            <p:ph idx="1"/>
          </p:nvPr>
        </p:nvSpPr>
        <p:spPr/>
        <p:txBody>
          <a:bodyPr/>
          <a:lstStyle/>
          <a:p>
            <a:r>
              <a:rPr lang="en-US" dirty="0"/>
              <a:t>MVC Pattern stands for Model-View-Controller Pattern. This pattern is used to separate application's concerns. </a:t>
            </a:r>
          </a:p>
          <a:p>
            <a:r>
              <a:rPr lang="en-US" dirty="0"/>
              <a:t> </a:t>
            </a:r>
            <a:r>
              <a:rPr lang="en-US" b="1" dirty="0" smtClean="0"/>
              <a:t>Model (JDBC, HIBERNATE) </a:t>
            </a:r>
            <a:r>
              <a:rPr lang="en-US" dirty="0"/>
              <a:t>- Model represents an object or JAVA POJO carrying data. It can also have logic to update controller if its data changes. </a:t>
            </a:r>
          </a:p>
          <a:p>
            <a:r>
              <a:rPr lang="en-US" dirty="0"/>
              <a:t> </a:t>
            </a:r>
            <a:r>
              <a:rPr lang="en-US" b="1" dirty="0"/>
              <a:t>View </a:t>
            </a:r>
            <a:r>
              <a:rPr lang="en-US" b="1" dirty="0" smtClean="0"/>
              <a:t>(JSP, HTML, CSS)</a:t>
            </a:r>
            <a:r>
              <a:rPr lang="en-US" dirty="0" smtClean="0"/>
              <a:t>- </a:t>
            </a:r>
            <a:r>
              <a:rPr lang="en-US" dirty="0"/>
              <a:t>View represents the visualization of the data that model contains. </a:t>
            </a:r>
          </a:p>
          <a:p>
            <a:r>
              <a:rPr lang="en-US" dirty="0"/>
              <a:t> </a:t>
            </a:r>
            <a:r>
              <a:rPr lang="en-US" b="1" dirty="0" smtClean="0"/>
              <a:t>Controller(JSP/Servlet) </a:t>
            </a:r>
            <a:r>
              <a:rPr lang="en-US" dirty="0"/>
              <a:t>- Controller acts on both model and view. It controls the data flow into model object and updates the view whenever data changes. It keeps view and model separate. </a:t>
            </a:r>
          </a:p>
          <a:p>
            <a:endParaRPr lang="en-US" b="1" u="sng" smtClean="0"/>
          </a:p>
          <a:p>
            <a:r>
              <a:rPr lang="en-US" b="1" u="sng" smtClean="0"/>
              <a:t>Implementation</a:t>
            </a:r>
            <a:r>
              <a:rPr lang="en-US" b="1" u="sng" dirty="0" smtClean="0"/>
              <a:t>:</a:t>
            </a:r>
          </a:p>
          <a:p>
            <a:endParaRPr lang="en-US" b="1" u="sng" dirty="0"/>
          </a:p>
          <a:p>
            <a:r>
              <a:rPr lang="en-US" dirty="0"/>
              <a:t>We are going to create a Student object acting as a model. </a:t>
            </a:r>
            <a:r>
              <a:rPr lang="en-US" dirty="0" err="1"/>
              <a:t>StudentView</a:t>
            </a:r>
            <a:r>
              <a:rPr lang="en-US" dirty="0"/>
              <a:t> will be a view class which can print student details on console and </a:t>
            </a:r>
            <a:r>
              <a:rPr lang="en-US" dirty="0" err="1"/>
              <a:t>StudentController</a:t>
            </a:r>
            <a:r>
              <a:rPr lang="en-US" dirty="0"/>
              <a:t> is the controller class responsible to store data in Student object and update view </a:t>
            </a:r>
            <a:r>
              <a:rPr lang="en-US" dirty="0" err="1"/>
              <a:t>StudentView</a:t>
            </a:r>
            <a:r>
              <a:rPr lang="en-US" dirty="0"/>
              <a:t> accordingly. </a:t>
            </a:r>
          </a:p>
          <a:p>
            <a:r>
              <a:rPr lang="en-US" dirty="0" err="1"/>
              <a:t>MVCPatternDemo</a:t>
            </a:r>
            <a:r>
              <a:rPr lang="en-US" dirty="0"/>
              <a:t>, our demo class, will use </a:t>
            </a:r>
            <a:r>
              <a:rPr lang="en-US" dirty="0" err="1"/>
              <a:t>StudentController</a:t>
            </a:r>
            <a:r>
              <a:rPr lang="en-US" dirty="0"/>
              <a:t> to demonstrate use of MVC pattern</a:t>
            </a:r>
            <a:r>
              <a:rPr lang="en-US" dirty="0" smtClean="0"/>
              <a:t>.</a:t>
            </a:r>
          </a:p>
          <a:p>
            <a:endParaRPr lang="en-US" u="sng" dirty="0"/>
          </a:p>
        </p:txBody>
      </p:sp>
    </p:spTree>
    <p:extLst>
      <p:ext uri="{BB962C8B-B14F-4D97-AF65-F5344CB8AC3E}">
        <p14:creationId xmlns:p14="http://schemas.microsoft.com/office/powerpoint/2010/main" val="2655227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3900" y="937576"/>
            <a:ext cx="7283926" cy="5150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7972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777240"/>
            <a:ext cx="8226425" cy="611188"/>
          </a:xfrm>
        </p:spPr>
        <p:txBody>
          <a:bodyPr/>
          <a:lstStyle/>
          <a:p>
            <a:r>
              <a:rPr lang="en-US" dirty="0"/>
              <a:t/>
            </a:r>
            <a:br>
              <a:rPr lang="en-US" dirty="0"/>
            </a:br>
            <a:r>
              <a:rPr lang="en-US" sz="2400" b="1" dirty="0"/>
              <a:t>FRONT CONTROLLER PATTERN </a:t>
            </a:r>
            <a:r>
              <a:rPr lang="en-US" dirty="0"/>
              <a:t/>
            </a:r>
            <a:br>
              <a:rPr lang="en-US" dirty="0"/>
            </a:br>
            <a:r>
              <a:rPr lang="en-US" dirty="0"/>
              <a:t/>
            </a:r>
            <a:br>
              <a:rPr lang="en-US" dirty="0"/>
            </a:br>
            <a:endParaRPr lang="en-US" dirty="0"/>
          </a:p>
        </p:txBody>
      </p:sp>
      <p:sp>
        <p:nvSpPr>
          <p:cNvPr id="3" name="Content Placeholder 2"/>
          <p:cNvSpPr>
            <a:spLocks noGrp="1"/>
          </p:cNvSpPr>
          <p:nvPr>
            <p:ph idx="1"/>
          </p:nvPr>
        </p:nvSpPr>
        <p:spPr/>
        <p:txBody>
          <a:bodyPr/>
          <a:lstStyle/>
          <a:p>
            <a:endParaRPr lang="en-US" dirty="0" smtClean="0"/>
          </a:p>
          <a:p>
            <a:r>
              <a:rPr lang="en-US" dirty="0" smtClean="0"/>
              <a:t>The </a:t>
            </a:r>
            <a:r>
              <a:rPr lang="en-US" dirty="0"/>
              <a:t>front controller design pattern is used to provide a centralized request handling mechanism so that all requests will be handled by a single handler. This handler can do the authentication/ authorization/ logging or tracking of request and then pass the requests to corresponding handlers. Following are the entities of this type of design pattern. </a:t>
            </a:r>
          </a:p>
          <a:p>
            <a:r>
              <a:rPr lang="en-US" dirty="0"/>
              <a:t> </a:t>
            </a:r>
            <a:r>
              <a:rPr lang="en-US" b="1" dirty="0"/>
              <a:t>Front Controller </a:t>
            </a:r>
            <a:r>
              <a:rPr lang="en-US" dirty="0"/>
              <a:t>- Single handler for all kinds of requests coming to the application (either web based/ desktop based). </a:t>
            </a:r>
          </a:p>
          <a:p>
            <a:r>
              <a:rPr lang="en-US" dirty="0"/>
              <a:t> </a:t>
            </a:r>
            <a:r>
              <a:rPr lang="en-US" b="1" dirty="0"/>
              <a:t>Dispatcher </a:t>
            </a:r>
            <a:r>
              <a:rPr lang="en-US" dirty="0"/>
              <a:t>- Front Controller may use a dispatcher object which can dispatch the request to corresponding specific handler. </a:t>
            </a:r>
          </a:p>
          <a:p>
            <a:r>
              <a:rPr lang="en-US" dirty="0"/>
              <a:t> </a:t>
            </a:r>
            <a:r>
              <a:rPr lang="en-US" b="1" dirty="0"/>
              <a:t>View </a:t>
            </a:r>
            <a:r>
              <a:rPr lang="en-US" dirty="0"/>
              <a:t>- Views are the object for which the requests are made. </a:t>
            </a:r>
          </a:p>
          <a:p>
            <a:endParaRPr lang="en-US" dirty="0"/>
          </a:p>
          <a:p>
            <a:r>
              <a:rPr lang="en-US" sz="1600" b="1" u="sng" dirty="0"/>
              <a:t>Implementation </a:t>
            </a:r>
            <a:endParaRPr lang="en-US" sz="1600" b="1" u="sng" dirty="0" smtClean="0"/>
          </a:p>
          <a:p>
            <a:endParaRPr lang="en-US" dirty="0"/>
          </a:p>
          <a:p>
            <a:r>
              <a:rPr lang="en-US" dirty="0"/>
              <a:t>We are going to create a </a:t>
            </a:r>
            <a:r>
              <a:rPr lang="en-US" i="1" dirty="0" err="1"/>
              <a:t>FrontController</a:t>
            </a:r>
            <a:r>
              <a:rPr lang="en-US" i="1" dirty="0"/>
              <a:t> </a:t>
            </a:r>
            <a:r>
              <a:rPr lang="en-US" dirty="0"/>
              <a:t>and </a:t>
            </a:r>
            <a:r>
              <a:rPr lang="en-US" i="1" dirty="0"/>
              <a:t>Dispatcher </a:t>
            </a:r>
            <a:r>
              <a:rPr lang="en-US" dirty="0"/>
              <a:t>to act as Front Controller and Dispatcher correspondingly. </a:t>
            </a:r>
            <a:r>
              <a:rPr lang="en-US" i="1" dirty="0" err="1"/>
              <a:t>HomeView</a:t>
            </a:r>
            <a:r>
              <a:rPr lang="en-US" i="1" dirty="0"/>
              <a:t> </a:t>
            </a:r>
            <a:r>
              <a:rPr lang="en-US" dirty="0"/>
              <a:t>and </a:t>
            </a:r>
            <a:r>
              <a:rPr lang="en-US" i="1" dirty="0" err="1"/>
              <a:t>StudentView</a:t>
            </a:r>
            <a:r>
              <a:rPr lang="en-US" i="1" dirty="0"/>
              <a:t> </a:t>
            </a:r>
            <a:r>
              <a:rPr lang="en-US" dirty="0"/>
              <a:t>represent various views for which requests can come to front controller. </a:t>
            </a:r>
          </a:p>
          <a:p>
            <a:r>
              <a:rPr lang="en-US" i="1" dirty="0" err="1"/>
              <a:t>FrontControllerPatternDemo</a:t>
            </a:r>
            <a:r>
              <a:rPr lang="en-US" dirty="0"/>
              <a:t>, our demo class, will use </a:t>
            </a:r>
            <a:r>
              <a:rPr lang="en-US" i="1" dirty="0" err="1"/>
              <a:t>FrontController</a:t>
            </a:r>
            <a:r>
              <a:rPr lang="en-US" i="1" dirty="0"/>
              <a:t> </a:t>
            </a:r>
            <a:r>
              <a:rPr lang="en-US" dirty="0"/>
              <a:t>to demonstrate Front Controller Design Pattern. </a:t>
            </a:r>
          </a:p>
        </p:txBody>
      </p:sp>
    </p:spTree>
    <p:extLst>
      <p:ext uri="{BB962C8B-B14F-4D97-AF65-F5344CB8AC3E}">
        <p14:creationId xmlns:p14="http://schemas.microsoft.com/office/powerpoint/2010/main" val="1354248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6260" y="1291906"/>
            <a:ext cx="8252460" cy="4185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4617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13" y="746760"/>
            <a:ext cx="8226425" cy="611188"/>
          </a:xfrm>
        </p:spPr>
        <p:txBody>
          <a:bodyPr/>
          <a:lstStyle/>
          <a:p>
            <a:r>
              <a:rPr lang="en-US" dirty="0"/>
              <a:t/>
            </a:r>
            <a:br>
              <a:rPr lang="en-US" dirty="0"/>
            </a:br>
            <a:r>
              <a:rPr lang="en-US" sz="2400" b="1" dirty="0"/>
              <a:t>BUSINESS DELEGATE PATTERN </a:t>
            </a:r>
            <a:r>
              <a:rPr lang="en-US" dirty="0"/>
              <a:t/>
            </a:r>
            <a:br>
              <a:rPr lang="en-US" dirty="0"/>
            </a:br>
            <a:r>
              <a:rPr lang="en-US" dirty="0"/>
              <a:t/>
            </a:r>
            <a:br>
              <a:rPr lang="en-US" dirty="0"/>
            </a:br>
            <a:endParaRPr lang="en-US" dirty="0"/>
          </a:p>
        </p:txBody>
      </p:sp>
      <p:sp>
        <p:nvSpPr>
          <p:cNvPr id="3" name="Content Placeholder 2"/>
          <p:cNvSpPr>
            <a:spLocks noGrp="1"/>
          </p:cNvSpPr>
          <p:nvPr>
            <p:ph idx="1"/>
          </p:nvPr>
        </p:nvSpPr>
        <p:spPr/>
        <p:txBody>
          <a:bodyPr/>
          <a:lstStyle/>
          <a:p>
            <a:endParaRPr lang="en-US" dirty="0" smtClean="0"/>
          </a:p>
          <a:p>
            <a:r>
              <a:rPr lang="en-US" dirty="0" smtClean="0"/>
              <a:t>Business </a:t>
            </a:r>
            <a:r>
              <a:rPr lang="en-US" dirty="0"/>
              <a:t>Delegate Pattern is used to decouple presentation tier and business tier. It is basically use to reduce communication or remote lookup functionality to business tier code in presentation tier code. In business tier we have following entities. </a:t>
            </a:r>
          </a:p>
          <a:p>
            <a:r>
              <a:rPr lang="en-US" dirty="0"/>
              <a:t> </a:t>
            </a:r>
            <a:r>
              <a:rPr lang="en-US" b="1" dirty="0"/>
              <a:t>Client </a:t>
            </a:r>
            <a:r>
              <a:rPr lang="en-US" dirty="0"/>
              <a:t>- Presentation tier code may be JSP, servlet or UI java code. </a:t>
            </a:r>
          </a:p>
          <a:p>
            <a:r>
              <a:rPr lang="en-US" dirty="0"/>
              <a:t> </a:t>
            </a:r>
            <a:r>
              <a:rPr lang="en-US" b="1" dirty="0"/>
              <a:t>Business Delegate </a:t>
            </a:r>
            <a:r>
              <a:rPr lang="en-US" dirty="0"/>
              <a:t>- A single entry point class for client entities to provide access to Business Service methods. </a:t>
            </a:r>
          </a:p>
          <a:p>
            <a:r>
              <a:rPr lang="en-US" dirty="0"/>
              <a:t> </a:t>
            </a:r>
            <a:r>
              <a:rPr lang="en-US" b="1" dirty="0" err="1"/>
              <a:t>LookUp</a:t>
            </a:r>
            <a:r>
              <a:rPr lang="en-US" b="1" dirty="0"/>
              <a:t> Service </a:t>
            </a:r>
            <a:r>
              <a:rPr lang="en-US" dirty="0"/>
              <a:t>- Lookup service object is responsible to get relative business implementation and provide business object access to business delegate object. </a:t>
            </a:r>
          </a:p>
          <a:p>
            <a:r>
              <a:rPr lang="en-US" dirty="0"/>
              <a:t> </a:t>
            </a:r>
            <a:r>
              <a:rPr lang="en-US" b="1" dirty="0"/>
              <a:t>Business Service </a:t>
            </a:r>
            <a:r>
              <a:rPr lang="en-US" dirty="0"/>
              <a:t>- Concrete classes implement this business service to provide actual business implementation logic. </a:t>
            </a:r>
          </a:p>
          <a:p>
            <a:endParaRPr lang="en-US" dirty="0"/>
          </a:p>
          <a:p>
            <a:r>
              <a:rPr lang="en-US" sz="1600" b="1" u="sng" dirty="0"/>
              <a:t>Implementation </a:t>
            </a:r>
          </a:p>
          <a:p>
            <a:r>
              <a:rPr lang="en-US" dirty="0"/>
              <a:t>We are going to create a </a:t>
            </a:r>
            <a:r>
              <a:rPr lang="en-US" i="1" dirty="0"/>
              <a:t>Client</a:t>
            </a:r>
            <a:r>
              <a:rPr lang="en-US" dirty="0"/>
              <a:t>, </a:t>
            </a:r>
            <a:r>
              <a:rPr lang="en-US" i="1" dirty="0" err="1"/>
              <a:t>BusinessDelegate</a:t>
            </a:r>
            <a:r>
              <a:rPr lang="en-US" dirty="0"/>
              <a:t>, </a:t>
            </a:r>
            <a:r>
              <a:rPr lang="en-US" i="1" dirty="0" err="1"/>
              <a:t>BusinessService</a:t>
            </a:r>
            <a:r>
              <a:rPr lang="en-US" dirty="0"/>
              <a:t>, </a:t>
            </a:r>
            <a:r>
              <a:rPr lang="en-US" i="1" dirty="0" err="1"/>
              <a:t>LookUpService</a:t>
            </a:r>
            <a:r>
              <a:rPr lang="en-US" dirty="0"/>
              <a:t>, </a:t>
            </a:r>
            <a:r>
              <a:rPr lang="en-US" i="1" dirty="0" err="1"/>
              <a:t>JMSService</a:t>
            </a:r>
            <a:r>
              <a:rPr lang="en-US" i="1" dirty="0"/>
              <a:t> </a:t>
            </a:r>
            <a:r>
              <a:rPr lang="en-US" dirty="0"/>
              <a:t>and </a:t>
            </a:r>
            <a:r>
              <a:rPr lang="en-US" i="1" dirty="0" err="1"/>
              <a:t>EJBService</a:t>
            </a:r>
            <a:r>
              <a:rPr lang="en-US" i="1" dirty="0"/>
              <a:t> </a:t>
            </a:r>
            <a:r>
              <a:rPr lang="en-US" dirty="0"/>
              <a:t>representing various entities of Business Delegate patterns. </a:t>
            </a:r>
          </a:p>
          <a:p>
            <a:r>
              <a:rPr lang="en-US" i="1" dirty="0" err="1"/>
              <a:t>BusinessDelegatePatternDemo</a:t>
            </a:r>
            <a:r>
              <a:rPr lang="en-US" dirty="0"/>
              <a:t>, our demo class, will use </a:t>
            </a:r>
            <a:r>
              <a:rPr lang="en-US" i="1" dirty="0" err="1"/>
              <a:t>BusinessDelegate</a:t>
            </a:r>
            <a:r>
              <a:rPr lang="en-US" i="1" dirty="0"/>
              <a:t> </a:t>
            </a:r>
            <a:r>
              <a:rPr lang="en-US" dirty="0"/>
              <a:t>and </a:t>
            </a:r>
            <a:r>
              <a:rPr lang="en-US" i="1" dirty="0"/>
              <a:t>Client </a:t>
            </a:r>
            <a:r>
              <a:rPr lang="en-US" dirty="0"/>
              <a:t>to demonstrate use of Business Delegate pattern. </a:t>
            </a:r>
          </a:p>
        </p:txBody>
      </p:sp>
    </p:spTree>
    <p:extLst>
      <p:ext uri="{BB962C8B-B14F-4D97-AF65-F5344CB8AC3E}">
        <p14:creationId xmlns:p14="http://schemas.microsoft.com/office/powerpoint/2010/main" val="3486837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3961" y="865462"/>
            <a:ext cx="6842760" cy="5022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2350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a:t>
            </a:r>
            <a:r>
              <a:rPr lang="en-US" sz="2800" b="1" u="sng" dirty="0"/>
              <a:t>Creational Design Patterns</a:t>
            </a:r>
            <a:endParaRPr lang="en-US" b="1" u="sng" dirty="0"/>
          </a:p>
        </p:txBody>
      </p:sp>
      <p:sp>
        <p:nvSpPr>
          <p:cNvPr id="3" name="Content Placeholder 2"/>
          <p:cNvSpPr>
            <a:spLocks noGrp="1"/>
          </p:cNvSpPr>
          <p:nvPr>
            <p:ph idx="1"/>
          </p:nvPr>
        </p:nvSpPr>
        <p:spPr/>
        <p:txBody>
          <a:bodyPr/>
          <a:lstStyle/>
          <a:p>
            <a:r>
              <a:rPr lang="en-US" dirty="0" smtClean="0"/>
              <a:t> </a:t>
            </a:r>
          </a:p>
          <a:p>
            <a:endParaRPr lang="en-US" dirty="0"/>
          </a:p>
        </p:txBody>
      </p:sp>
      <p:pic>
        <p:nvPicPr>
          <p:cNvPr id="5123" name="Picture 3"/>
          <p:cNvPicPr>
            <a:picLocks noChangeAspect="1" noChangeArrowheads="1"/>
          </p:cNvPicPr>
          <p:nvPr/>
        </p:nvPicPr>
        <p:blipFill>
          <a:blip r:embed="rId2" cstate="print"/>
          <a:srcRect/>
          <a:stretch>
            <a:fillRect/>
          </a:stretch>
        </p:blipFill>
        <p:spPr bwMode="auto">
          <a:xfrm>
            <a:off x="483326" y="1410789"/>
            <a:ext cx="8203474" cy="4781005"/>
          </a:xfrm>
          <a:prstGeom prst="rect">
            <a:avLst/>
          </a:prstGeom>
          <a:noFill/>
          <a:ln w="9525">
            <a:noFill/>
            <a:miter lim="800000"/>
            <a:headEnd/>
            <a:tailEnd/>
          </a:ln>
        </p:spPr>
      </p:pic>
      <p:sp>
        <p:nvSpPr>
          <p:cNvPr id="4" name="Rectangle 3"/>
          <p:cNvSpPr/>
          <p:nvPr/>
        </p:nvSpPr>
        <p:spPr>
          <a:xfrm>
            <a:off x="483326" y="807589"/>
            <a:ext cx="8279674" cy="677108"/>
          </a:xfrm>
          <a:prstGeom prst="rect">
            <a:avLst/>
          </a:prstGeom>
        </p:spPr>
        <p:txBody>
          <a:bodyPr wrap="square">
            <a:spAutoFit/>
          </a:bodyPr>
          <a:lstStyle/>
          <a:p>
            <a:pPr algn="just">
              <a:buNone/>
            </a:pPr>
            <a:r>
              <a:rPr lang="en-US" dirty="0" smtClean="0"/>
              <a:t>“solution </a:t>
            </a:r>
            <a:r>
              <a:rPr lang="en-US" dirty="0"/>
              <a:t>to instantiate a object in the best possible way for specific situations</a:t>
            </a:r>
            <a:r>
              <a:rPr lang="en-US" dirty="0" smtClean="0"/>
              <a:t>.”</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spcAft>
                <a:spcPts val="0"/>
              </a:spcAft>
              <a:defRPr/>
            </a:pPr>
            <a:r>
              <a:rPr lang="en-US" b="1" dirty="0" smtClean="0">
                <a:latin typeface="Trebuchet MS" pitchFamily="34" charset="0"/>
              </a:rPr>
              <a:t>Abstract Factory Design Pattern</a:t>
            </a:r>
          </a:p>
        </p:txBody>
      </p:sp>
      <p:sp>
        <p:nvSpPr>
          <p:cNvPr id="3" name="Content Placeholder 2"/>
          <p:cNvSpPr>
            <a:spLocks noGrp="1"/>
          </p:cNvSpPr>
          <p:nvPr>
            <p:ph idx="1"/>
          </p:nvPr>
        </p:nvSpPr>
        <p:spPr/>
        <p:txBody>
          <a:bodyPr numCol="1"/>
          <a:lstStyle/>
          <a:p>
            <a:pPr algn="just">
              <a:buFont typeface="Arial" pitchFamily="34" charset="0"/>
              <a:buChar char="•"/>
            </a:pPr>
            <a:endParaRPr lang="en-US" sz="1800" dirty="0" smtClean="0"/>
          </a:p>
          <a:p>
            <a:pPr algn="just">
              <a:buFont typeface="Arial" pitchFamily="34" charset="0"/>
              <a:buChar char="•"/>
            </a:pPr>
            <a:r>
              <a:rPr lang="en-US" sz="1800" b="1" u="sng" dirty="0" smtClean="0"/>
              <a:t>Abstract Factory patterns </a:t>
            </a:r>
            <a:r>
              <a:rPr lang="en-US" sz="1800" dirty="0" smtClean="0"/>
              <a:t>work around a super-factory which creates other factories. This factory is also called as factory of factories. This type of design pattern comes under creational pattern as this pattern provides one of the best ways to create an object.</a:t>
            </a:r>
          </a:p>
          <a:p>
            <a:pPr algn="just">
              <a:buFont typeface="Arial" pitchFamily="34" charset="0"/>
              <a:buChar char="•"/>
            </a:pPr>
            <a:r>
              <a:rPr lang="en-US" sz="1800" dirty="0" smtClean="0"/>
              <a:t>In Abstract Factory pattern an interface is responsible for creating a factory of related objects without explicitly specifying their classes. Each generated factory can give the objects as per the Factory pattern.</a:t>
            </a:r>
          </a:p>
          <a:p>
            <a:pPr algn="just">
              <a:buFont typeface="Arial" pitchFamily="34" charset="0"/>
              <a:buChar char="•"/>
            </a:pPr>
            <a:endParaRPr lang="en-US" sz="1800" dirty="0" smtClean="0"/>
          </a:p>
          <a:p>
            <a:pPr>
              <a:buFont typeface="Arial" pitchFamily="34" charset="0"/>
              <a:buChar char="•"/>
            </a:pPr>
            <a:r>
              <a:rPr lang="en-US" sz="1800" b="1" dirty="0" smtClean="0"/>
              <a:t>Advantage of Abstract Factory Pattern</a:t>
            </a:r>
          </a:p>
          <a:p>
            <a:pPr algn="just"/>
            <a:r>
              <a:rPr lang="en-US" sz="1800" dirty="0" smtClean="0"/>
              <a:t>	Abstract Factory Pattern isolates the client code from concrete (implementation) classes.</a:t>
            </a:r>
          </a:p>
          <a:p>
            <a:pPr algn="just"/>
            <a:r>
              <a:rPr lang="en-US" sz="1800" dirty="0" smtClean="0"/>
              <a:t>	It eases the exchanging of object families.</a:t>
            </a:r>
          </a:p>
          <a:p>
            <a:pPr algn="just"/>
            <a:r>
              <a:rPr lang="en-US" sz="1800" dirty="0" smtClean="0"/>
              <a:t>	It promotes consistency among objects.</a:t>
            </a:r>
          </a:p>
          <a:p>
            <a:pPr algn="just"/>
            <a:endParaRPr lang="en-US" sz="1800" dirty="0" smtClean="0"/>
          </a:p>
          <a:p>
            <a:pPr>
              <a:buFont typeface="Wingdings" pitchFamily="2" charset="2"/>
              <a:buChar char="v"/>
            </a:pPr>
            <a:endParaRPr lang="en-US" b="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title"/>
          </p:nvPr>
        </p:nvSpPr>
        <p:spPr>
          <a:xfrm>
            <a:off x="450850" y="311485"/>
            <a:ext cx="8235950" cy="514350"/>
          </a:xfrm>
        </p:spPr>
        <p:txBody>
          <a:bodyPr/>
          <a:lstStyle/>
          <a:p>
            <a:r>
              <a:rPr lang="en-US" b="1" dirty="0" smtClean="0">
                <a:latin typeface="Trebuchet MS" pitchFamily="34" charset="0"/>
              </a:rPr>
              <a:t>Introduction</a:t>
            </a:r>
            <a:endParaRPr lang="en-US" altLang="en-US" dirty="0" smtClean="0"/>
          </a:p>
        </p:txBody>
      </p:sp>
      <p:sp>
        <p:nvSpPr>
          <p:cNvPr id="6147" name="Rectangle 4"/>
          <p:cNvSpPr>
            <a:spLocks noGrp="1" noChangeArrowheads="1"/>
          </p:cNvSpPr>
          <p:nvPr>
            <p:ph type="body" idx="1"/>
          </p:nvPr>
        </p:nvSpPr>
        <p:spPr>
          <a:xfrm>
            <a:off x="533400" y="966652"/>
            <a:ext cx="8229600" cy="5083312"/>
          </a:xfrm>
        </p:spPr>
        <p:txBody>
          <a:bodyPr/>
          <a:lstStyle/>
          <a:p>
            <a:pPr lvl="2" eaLnBrk="1" hangingPunct="1">
              <a:defRPr/>
            </a:pPr>
            <a:endParaRPr lang="en-US" dirty="0" smtClean="0"/>
          </a:p>
          <a:p>
            <a:pPr marL="457200" lvl="1" indent="0" eaLnBrk="1" hangingPunct="1">
              <a:buFontTx/>
              <a:buNone/>
              <a:defRPr/>
            </a:pPr>
            <a:endParaRPr lang="en-US" dirty="0" smtClean="0"/>
          </a:p>
        </p:txBody>
      </p:sp>
      <p:pic>
        <p:nvPicPr>
          <p:cNvPr id="1026" name="Picture 2"/>
          <p:cNvPicPr>
            <a:picLocks noChangeAspect="1" noChangeArrowheads="1"/>
          </p:cNvPicPr>
          <p:nvPr/>
        </p:nvPicPr>
        <p:blipFill>
          <a:blip r:embed="rId3" cstate="print"/>
          <a:srcRect/>
          <a:stretch>
            <a:fillRect/>
          </a:stretch>
        </p:blipFill>
        <p:spPr bwMode="auto">
          <a:xfrm>
            <a:off x="640079" y="1045029"/>
            <a:ext cx="7863841" cy="5003346"/>
          </a:xfrm>
          <a:prstGeom prst="rect">
            <a:avLst/>
          </a:prstGeom>
          <a:noFill/>
          <a:ln w="9525">
            <a:noFill/>
            <a:miter lim="800000"/>
            <a:headEnd/>
            <a:tailEnd/>
          </a:ln>
        </p:spPr>
      </p:pic>
    </p:spTree>
    <p:extLst>
      <p:ext uri="{BB962C8B-B14F-4D97-AF65-F5344CB8AC3E}">
        <p14:creationId xmlns:p14="http://schemas.microsoft.com/office/powerpoint/2010/main" val="2002192891"/>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spcAft>
                <a:spcPts val="0"/>
              </a:spcAft>
              <a:defRPr/>
            </a:pPr>
            <a:r>
              <a:rPr lang="en-US" b="1" dirty="0" smtClean="0">
                <a:latin typeface="Trebuchet MS" pitchFamily="34" charset="0"/>
              </a:rPr>
              <a:t>Abstract Factory Design Pattern</a:t>
            </a:r>
          </a:p>
        </p:txBody>
      </p:sp>
      <p:sp>
        <p:nvSpPr>
          <p:cNvPr id="3" name="Content Placeholder 2"/>
          <p:cNvSpPr>
            <a:spLocks noGrp="1"/>
          </p:cNvSpPr>
          <p:nvPr>
            <p:ph idx="1"/>
          </p:nvPr>
        </p:nvSpPr>
        <p:spPr/>
        <p:txBody>
          <a:bodyPr numCol="1"/>
          <a:lstStyle/>
          <a:p>
            <a:pPr>
              <a:buFont typeface="Arial" pitchFamily="34" charset="0"/>
              <a:buChar char="•"/>
            </a:pPr>
            <a:endParaRPr lang="en-US" sz="1800" b="1" dirty="0" smtClean="0"/>
          </a:p>
          <a:p>
            <a:pPr>
              <a:buFont typeface="Arial" pitchFamily="34" charset="0"/>
              <a:buChar char="•"/>
            </a:pPr>
            <a:r>
              <a:rPr lang="en-US" sz="1800" b="1" dirty="0" smtClean="0"/>
              <a:t>Usage of Abstract Factory Pattern</a:t>
            </a:r>
          </a:p>
          <a:p>
            <a:pPr>
              <a:buFont typeface="Arial" pitchFamily="34" charset="0"/>
              <a:buChar char="•"/>
            </a:pPr>
            <a:r>
              <a:rPr lang="en-US" sz="1800" dirty="0" smtClean="0"/>
              <a:t>When the system needs to be independent of how its object are created, composed, and represented.</a:t>
            </a:r>
          </a:p>
          <a:p>
            <a:pPr>
              <a:buFont typeface="Arial" pitchFamily="34" charset="0"/>
              <a:buChar char="•"/>
            </a:pPr>
            <a:r>
              <a:rPr lang="en-US" sz="1800" dirty="0" smtClean="0"/>
              <a:t>When the family of related objects has to be used together, then this constraint needs to be enforced.</a:t>
            </a:r>
          </a:p>
          <a:p>
            <a:pPr>
              <a:buFont typeface="Arial" pitchFamily="34" charset="0"/>
              <a:buChar char="•"/>
            </a:pPr>
            <a:r>
              <a:rPr lang="en-US" sz="1800" dirty="0" smtClean="0"/>
              <a:t>When you want to provide a library of objects that does not show implementations and only reveals interfaces.</a:t>
            </a:r>
          </a:p>
          <a:p>
            <a:pPr>
              <a:buFont typeface="Arial" pitchFamily="34" charset="0"/>
              <a:buChar char="•"/>
            </a:pPr>
            <a:r>
              <a:rPr lang="en-US" sz="1800" dirty="0" smtClean="0"/>
              <a:t>When the system needs to be configured with one of a multiple family of objects.</a:t>
            </a:r>
          </a:p>
          <a:p>
            <a:pPr lvl="2"/>
            <a:r>
              <a:rPr lang="en-US" sz="1600" dirty="0" smtClean="0"/>
              <a:t>Interface: Shape and Color interfaces </a:t>
            </a:r>
          </a:p>
          <a:p>
            <a:pPr lvl="2"/>
            <a:r>
              <a:rPr lang="en-US" sz="1600" dirty="0" smtClean="0"/>
              <a:t>Concrete classes Circle, Rectangle, Square, Red, Green, Blue</a:t>
            </a:r>
          </a:p>
          <a:p>
            <a:pPr lvl="2"/>
            <a:r>
              <a:rPr lang="en-US" sz="1600" dirty="0" smtClean="0"/>
              <a:t>Abstract factory class </a:t>
            </a:r>
            <a:r>
              <a:rPr lang="en-US" sz="1600" dirty="0" err="1" smtClean="0"/>
              <a:t>AbstractFactory</a:t>
            </a:r>
            <a:r>
              <a:rPr lang="en-US" sz="1600" dirty="0" smtClean="0"/>
              <a:t> </a:t>
            </a:r>
          </a:p>
          <a:p>
            <a:pPr lvl="2"/>
            <a:r>
              <a:rPr lang="en-US" sz="1600" dirty="0" smtClean="0"/>
              <a:t>Factory classes </a:t>
            </a:r>
            <a:r>
              <a:rPr lang="en-US" sz="1600" dirty="0" err="1" smtClean="0"/>
              <a:t>ShapeFactory</a:t>
            </a:r>
            <a:r>
              <a:rPr lang="en-US" sz="1600" dirty="0" smtClean="0"/>
              <a:t> and </a:t>
            </a:r>
            <a:r>
              <a:rPr lang="en-US" sz="1600" dirty="0" err="1" smtClean="0"/>
              <a:t>ColorFactory</a:t>
            </a:r>
            <a:r>
              <a:rPr lang="en-US" sz="1600" dirty="0" smtClean="0"/>
              <a:t> </a:t>
            </a:r>
          </a:p>
          <a:p>
            <a:pPr lvl="2"/>
            <a:r>
              <a:rPr lang="en-US" sz="1600" dirty="0" smtClean="0"/>
              <a:t>A factory creator/generator class </a:t>
            </a:r>
            <a:r>
              <a:rPr lang="en-US" sz="1600" dirty="0" err="1" smtClean="0"/>
              <a:t>FactoryProducer</a:t>
            </a:r>
            <a:r>
              <a:rPr lang="en-US" sz="1600" dirty="0" smtClean="0"/>
              <a:t> </a:t>
            </a:r>
          </a:p>
          <a:p>
            <a:pPr lvl="2"/>
            <a:r>
              <a:rPr lang="en-US" sz="1600" dirty="0" err="1" smtClean="0"/>
              <a:t>AbstractFactoryPatternDemo</a:t>
            </a:r>
            <a:r>
              <a:rPr lang="en-US" sz="1600" dirty="0" smtClean="0"/>
              <a:t>, our demo class.</a:t>
            </a:r>
          </a:p>
          <a:p>
            <a:pPr>
              <a:buFont typeface="Wingdings" pitchFamily="2" charset="2"/>
              <a:buChar char="v"/>
            </a:pPr>
            <a:endParaRPr lang="en-US" b="1"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rebuchet MS" pitchFamily="34" charset="0"/>
              </a:rPr>
              <a:t>Abstract Factory Design Pattern</a:t>
            </a: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0655" y="1230778"/>
            <a:ext cx="6863937" cy="492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13425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spcAft>
                <a:spcPts val="0"/>
              </a:spcAft>
              <a:defRPr/>
            </a:pPr>
            <a:r>
              <a:rPr lang="en-US" sz="2400" b="1" u="sng" dirty="0" smtClean="0">
                <a:latin typeface="Trebuchet MS" pitchFamily="34" charset="0"/>
              </a:rPr>
              <a:t>Prototype</a:t>
            </a:r>
            <a:r>
              <a:rPr lang="en-US" sz="2400" b="1" u="sng" dirty="0" smtClean="0"/>
              <a:t> </a:t>
            </a:r>
            <a:r>
              <a:rPr lang="en-US" sz="2400" b="1" u="sng" dirty="0" smtClean="0">
                <a:latin typeface="Trebuchet MS" pitchFamily="34" charset="0"/>
              </a:rPr>
              <a:t>Design Pattern</a:t>
            </a:r>
          </a:p>
        </p:txBody>
      </p:sp>
      <p:sp>
        <p:nvSpPr>
          <p:cNvPr id="4" name="Content Placeholder 3"/>
          <p:cNvSpPr>
            <a:spLocks noGrp="1"/>
          </p:cNvSpPr>
          <p:nvPr>
            <p:ph idx="1"/>
          </p:nvPr>
        </p:nvSpPr>
        <p:spPr/>
        <p:txBody>
          <a:bodyPr/>
          <a:lstStyle/>
          <a:p>
            <a:pPr>
              <a:buFont typeface="Arial" pitchFamily="34" charset="0"/>
              <a:buChar char="•"/>
            </a:pPr>
            <a:r>
              <a:rPr lang="en-US" sz="1800" dirty="0"/>
              <a:t>Prototype says that cloning of an existing object instead of creating new one and can also be customized as per the requirement </a:t>
            </a:r>
          </a:p>
          <a:p>
            <a:pPr>
              <a:buFont typeface="Arial" pitchFamily="34" charset="0"/>
              <a:buChar char="•"/>
            </a:pPr>
            <a:r>
              <a:rPr lang="en-US" sz="1800" dirty="0" smtClean="0"/>
              <a:t>This </a:t>
            </a:r>
            <a:r>
              <a:rPr lang="en-US" sz="1800" dirty="0"/>
              <a:t>pattern involves implementing a prototype interface which tells to create a clone of the current object.</a:t>
            </a:r>
          </a:p>
          <a:p>
            <a:pPr>
              <a:buFont typeface="Arial" pitchFamily="34" charset="0"/>
              <a:buChar char="•"/>
            </a:pPr>
            <a:r>
              <a:rPr lang="en-US" sz="1800" dirty="0"/>
              <a:t>This pattern is used when creation of object directly is costly.</a:t>
            </a:r>
          </a:p>
          <a:p>
            <a:r>
              <a:rPr lang="en-US" sz="1800" b="1" dirty="0" smtClean="0"/>
              <a:t>Advantage of Prototype Pattern</a:t>
            </a:r>
            <a:endParaRPr lang="en-US" sz="1600" b="1" dirty="0" smtClean="0"/>
          </a:p>
          <a:p>
            <a:pPr marL="0" indent="0"/>
            <a:r>
              <a:rPr lang="en-US" sz="1600" dirty="0" smtClean="0"/>
              <a:t>The main advantages of prototype pattern are as follows:</a:t>
            </a:r>
          </a:p>
          <a:p>
            <a:pPr>
              <a:buFont typeface="Arial" pitchFamily="34" charset="0"/>
              <a:buChar char="•"/>
            </a:pPr>
            <a:r>
              <a:rPr lang="en-US" sz="1600" dirty="0" smtClean="0"/>
              <a:t>It reduces the need of sub-classing.</a:t>
            </a:r>
          </a:p>
          <a:p>
            <a:pPr>
              <a:buFont typeface="Arial" pitchFamily="34" charset="0"/>
              <a:buChar char="•"/>
            </a:pPr>
            <a:r>
              <a:rPr lang="en-US" sz="1600" dirty="0" smtClean="0"/>
              <a:t>It hides complexities of creating objects.</a:t>
            </a:r>
          </a:p>
          <a:p>
            <a:pPr>
              <a:buFont typeface="Arial" pitchFamily="34" charset="0"/>
              <a:buChar char="•"/>
            </a:pPr>
            <a:r>
              <a:rPr lang="en-US" sz="1600" dirty="0" smtClean="0"/>
              <a:t>The clients can get new objects without knowing which type of object it will be.</a:t>
            </a:r>
          </a:p>
          <a:p>
            <a:r>
              <a:rPr lang="en-US" sz="1800" b="1" dirty="0" smtClean="0"/>
              <a:t>Usage of Prototype Pattern</a:t>
            </a:r>
            <a:endParaRPr lang="en-US" sz="1600" b="1" dirty="0" smtClean="0"/>
          </a:p>
          <a:p>
            <a:pPr>
              <a:buFont typeface="Arial" pitchFamily="34" charset="0"/>
              <a:buChar char="•"/>
            </a:pPr>
            <a:r>
              <a:rPr lang="en-US" sz="1600" dirty="0" smtClean="0"/>
              <a:t>When the classes are instantiated at runtime.</a:t>
            </a:r>
          </a:p>
          <a:p>
            <a:pPr>
              <a:buFont typeface="Arial" pitchFamily="34" charset="0"/>
              <a:buChar char="•"/>
            </a:pPr>
            <a:r>
              <a:rPr lang="en-US" sz="1600" dirty="0" smtClean="0"/>
              <a:t>When the cost of creating an object is expensive or complicated.</a:t>
            </a:r>
          </a:p>
          <a:p>
            <a:pPr>
              <a:buFont typeface="Arial" pitchFamily="34" charset="0"/>
              <a:buChar char="•"/>
            </a:pPr>
            <a:r>
              <a:rPr lang="en-US" sz="1600" dirty="0" smtClean="0"/>
              <a:t>When you want to keep the number of classes in an application minimum.</a:t>
            </a:r>
          </a:p>
          <a:p>
            <a:pPr>
              <a:buFont typeface="Arial" pitchFamily="34" charset="0"/>
              <a:buChar char="•"/>
            </a:pPr>
            <a:r>
              <a:rPr lang="en-US" sz="1600" dirty="0" smtClean="0"/>
              <a:t>When the client application needs to be unaware of object creation and representation.</a:t>
            </a:r>
          </a:p>
          <a:p>
            <a:endParaRPr lang="en-US" sz="1800" dirty="0" smtClean="0"/>
          </a:p>
          <a:p>
            <a:endParaRPr lang="en-US" sz="1800" dirty="0" smtClean="0"/>
          </a:p>
          <a:p>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rebuchet MS" pitchFamily="34" charset="0"/>
              </a:rPr>
              <a:t>Prototype</a:t>
            </a:r>
            <a:r>
              <a:rPr lang="en-US" dirty="0"/>
              <a:t> </a:t>
            </a:r>
            <a:r>
              <a:rPr lang="en-US" b="1" dirty="0">
                <a:latin typeface="Trebuchet MS" pitchFamily="34" charset="0"/>
              </a:rPr>
              <a:t>Design Pattern</a:t>
            </a: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46909" y="1199408"/>
            <a:ext cx="6852062" cy="4569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29821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spcAft>
                <a:spcPts val="0"/>
              </a:spcAft>
              <a:defRPr/>
            </a:pPr>
            <a:r>
              <a:rPr lang="en-US" sz="2400" b="1" u="sng" dirty="0" smtClean="0">
                <a:latin typeface="Trebuchet MS" pitchFamily="34" charset="0"/>
              </a:rPr>
              <a:t>Builder Design Pattern</a:t>
            </a:r>
          </a:p>
        </p:txBody>
      </p:sp>
      <p:sp>
        <p:nvSpPr>
          <p:cNvPr id="4" name="Content Placeholder 3"/>
          <p:cNvSpPr>
            <a:spLocks noGrp="1"/>
          </p:cNvSpPr>
          <p:nvPr>
            <p:ph idx="1"/>
          </p:nvPr>
        </p:nvSpPr>
        <p:spPr>
          <a:xfrm>
            <a:off x="457200" y="990600"/>
            <a:ext cx="8342416" cy="5338948"/>
          </a:xfrm>
        </p:spPr>
        <p:txBody>
          <a:bodyPr/>
          <a:lstStyle/>
          <a:p>
            <a:pPr>
              <a:buFont typeface="Arial" pitchFamily="34" charset="0"/>
              <a:buChar char="•"/>
            </a:pPr>
            <a:r>
              <a:rPr lang="en-US" sz="1800" b="1" dirty="0" smtClean="0"/>
              <a:t>It construct a complex object from simple objects using step-by-step approach</a:t>
            </a:r>
            <a:endParaRPr lang="en-US" sz="1800" dirty="0" smtClean="0"/>
          </a:p>
          <a:p>
            <a:pPr>
              <a:buFont typeface="Arial" pitchFamily="34" charset="0"/>
              <a:buChar char="•"/>
            </a:pPr>
            <a:r>
              <a:rPr lang="en-US" sz="1800" dirty="0" smtClean="0"/>
              <a:t>Helps to build objects in parts and separates object construction from its representation.</a:t>
            </a:r>
          </a:p>
          <a:p>
            <a:pPr>
              <a:buFont typeface="Arial" pitchFamily="34" charset="0"/>
              <a:buChar char="•"/>
            </a:pPr>
            <a:r>
              <a:rPr lang="en-US" sz="1800" dirty="0" smtClean="0"/>
              <a:t>when you want to have many classes help in the creation of an object. By having different classes build the object you can then easily create many different types of objects without being forced to rewrite code.</a:t>
            </a:r>
          </a:p>
          <a:p>
            <a:pPr>
              <a:buFont typeface="Arial" pitchFamily="34" charset="0"/>
              <a:buChar char="•"/>
            </a:pPr>
            <a:r>
              <a:rPr lang="en-US" sz="1800" b="1" dirty="0" smtClean="0"/>
              <a:t>Advantage of Builder Design Pattern</a:t>
            </a:r>
          </a:p>
          <a:p>
            <a:pPr>
              <a:buFont typeface="Arial" pitchFamily="34" charset="0"/>
              <a:buChar char="•"/>
            </a:pPr>
            <a:r>
              <a:rPr lang="en-US" sz="1800" dirty="0" smtClean="0"/>
              <a:t>The main advantages of Builder Pattern are as follows:</a:t>
            </a:r>
          </a:p>
          <a:p>
            <a:pPr lvl="3"/>
            <a:r>
              <a:rPr lang="en-US" sz="1800" dirty="0" smtClean="0"/>
              <a:t>It provides clear separation between the construction and representation of an object.</a:t>
            </a:r>
          </a:p>
          <a:p>
            <a:pPr lvl="3"/>
            <a:r>
              <a:rPr lang="en-US" sz="1800" dirty="0" smtClean="0"/>
              <a:t>It provides better control over construction process.</a:t>
            </a:r>
          </a:p>
          <a:p>
            <a:pPr lvl="3"/>
            <a:r>
              <a:rPr lang="en-US" sz="1800" dirty="0" smtClean="0"/>
              <a:t>It supports to change the internal representation of objects.</a:t>
            </a:r>
          </a:p>
          <a:p>
            <a:pPr>
              <a:buFont typeface="Arial" pitchFamily="34" charset="0"/>
              <a:buChar char="•"/>
            </a:pPr>
            <a:r>
              <a:rPr lang="en-US" sz="1800" dirty="0" smtClean="0"/>
              <a:t>We have considered a business case of fast-food restaurant where a typical meal could be a burger and a cold drink. Burger could be either a </a:t>
            </a:r>
            <a:r>
              <a:rPr lang="en-US" sz="1800" dirty="0" err="1" smtClean="0"/>
              <a:t>Veg</a:t>
            </a:r>
            <a:r>
              <a:rPr lang="en-US" sz="1800" dirty="0" smtClean="0"/>
              <a:t> Burger or Chicken Burger and will be packed by a wrapper. Cold drink could be either a coke or </a:t>
            </a:r>
            <a:r>
              <a:rPr lang="en-US" sz="1800" dirty="0" err="1" smtClean="0"/>
              <a:t>pepsi</a:t>
            </a:r>
            <a:r>
              <a:rPr lang="en-US" sz="1800" dirty="0" smtClean="0"/>
              <a:t> and will be packed in a bottle.</a:t>
            </a:r>
          </a:p>
          <a:p>
            <a:endParaRPr lang="en-US" sz="1800" dirty="0" smtClean="0"/>
          </a:p>
          <a:p>
            <a:endParaRPr lang="en-US" sz="1800" dirty="0" smtClean="0"/>
          </a:p>
          <a:p>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spcAft>
                <a:spcPts val="0"/>
              </a:spcAft>
              <a:defRPr/>
            </a:pPr>
            <a:r>
              <a:rPr lang="en-US" b="1" dirty="0" smtClean="0">
                <a:latin typeface="Trebuchet MS" pitchFamily="34" charset="0"/>
              </a:rPr>
              <a:t>Builder Design Pattern</a:t>
            </a:r>
          </a:p>
        </p:txBody>
      </p:sp>
      <p:sp>
        <p:nvSpPr>
          <p:cNvPr id="4" name="Content Placeholder 3"/>
          <p:cNvSpPr>
            <a:spLocks noGrp="1"/>
          </p:cNvSpPr>
          <p:nvPr>
            <p:ph idx="1"/>
          </p:nvPr>
        </p:nvSpPr>
        <p:spPr>
          <a:xfrm>
            <a:off x="457200" y="990600"/>
            <a:ext cx="8228013" cy="149431"/>
          </a:xfrm>
        </p:spPr>
        <p:txBody>
          <a:bodyPr/>
          <a:lstStyle/>
          <a:p>
            <a:endParaRPr lang="en-US" sz="1800" dirty="0" smtClean="0"/>
          </a:p>
          <a:p>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819397" y="1330036"/>
            <a:ext cx="7683335" cy="475012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b="1" u="sng" dirty="0"/>
              <a:t>Structural Design Patterns</a:t>
            </a:r>
            <a:endParaRPr lang="en-US" sz="2800" b="1" u="sng" dirty="0" smtClean="0"/>
          </a:p>
        </p:txBody>
      </p:sp>
      <p:sp>
        <p:nvSpPr>
          <p:cNvPr id="3" name="Content Placeholder 2"/>
          <p:cNvSpPr>
            <a:spLocks noGrp="1"/>
          </p:cNvSpPr>
          <p:nvPr>
            <p:ph idx="1"/>
          </p:nvPr>
        </p:nvSpPr>
        <p:spPr/>
        <p:txBody>
          <a:bodyPr/>
          <a:lstStyle/>
          <a:p>
            <a:r>
              <a:rPr lang="en-US" dirty="0" smtClean="0"/>
              <a:t> </a:t>
            </a:r>
          </a:p>
          <a:p>
            <a:endParaRPr lang="en-US" dirty="0"/>
          </a:p>
        </p:txBody>
      </p:sp>
      <p:sp>
        <p:nvSpPr>
          <p:cNvPr id="5" name="Rectangle 4"/>
          <p:cNvSpPr/>
          <p:nvPr/>
        </p:nvSpPr>
        <p:spPr>
          <a:xfrm>
            <a:off x="594087" y="858339"/>
            <a:ext cx="8337914" cy="1077218"/>
          </a:xfrm>
          <a:prstGeom prst="rect">
            <a:avLst/>
          </a:prstGeom>
        </p:spPr>
        <p:txBody>
          <a:bodyPr wrap="square">
            <a:spAutoFit/>
          </a:bodyPr>
          <a:lstStyle/>
          <a:p>
            <a:pPr>
              <a:buNone/>
            </a:pPr>
            <a:r>
              <a:rPr lang="en-US" dirty="0" smtClean="0"/>
              <a:t>“Provide </a:t>
            </a:r>
            <a:r>
              <a:rPr lang="en-US" dirty="0"/>
              <a:t>different ways to create a class structure, for example using inheritance and composition to create a large object from small objects</a:t>
            </a:r>
            <a:r>
              <a:rPr lang="en-US" dirty="0" smtClean="0"/>
              <a:t>.”</a:t>
            </a:r>
            <a:endParaRPr lang="en-US" dirty="0"/>
          </a:p>
          <a:p>
            <a:endParaRPr lang="en-US" b="1" dirty="0" smtClean="0"/>
          </a:p>
        </p:txBody>
      </p:sp>
      <p:pic>
        <p:nvPicPr>
          <p:cNvPr id="6146" name="Picture 2"/>
          <p:cNvPicPr>
            <a:picLocks noChangeAspect="1" noChangeArrowheads="1"/>
          </p:cNvPicPr>
          <p:nvPr/>
        </p:nvPicPr>
        <p:blipFill>
          <a:blip r:embed="rId2" cstate="print"/>
          <a:srcRect/>
          <a:stretch>
            <a:fillRect/>
          </a:stretch>
        </p:blipFill>
        <p:spPr bwMode="auto">
          <a:xfrm>
            <a:off x="689338" y="1739538"/>
            <a:ext cx="8242663" cy="47810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spcAft>
                <a:spcPts val="0"/>
              </a:spcAft>
              <a:defRPr/>
            </a:pPr>
            <a:r>
              <a:rPr lang="en-US" sz="2400" b="1" u="sng" dirty="0" smtClean="0">
                <a:latin typeface="Trebuchet MS" pitchFamily="34" charset="0"/>
              </a:rPr>
              <a:t>Adapter Design Pattern</a:t>
            </a:r>
          </a:p>
        </p:txBody>
      </p:sp>
      <p:sp>
        <p:nvSpPr>
          <p:cNvPr id="4" name="Content Placeholder 3"/>
          <p:cNvSpPr>
            <a:spLocks noGrp="1"/>
          </p:cNvSpPr>
          <p:nvPr>
            <p:ph idx="1"/>
          </p:nvPr>
        </p:nvSpPr>
        <p:spPr>
          <a:xfrm>
            <a:off x="457200" y="990600"/>
            <a:ext cx="8228013" cy="1728849"/>
          </a:xfrm>
        </p:spPr>
        <p:txBody>
          <a:bodyPr/>
          <a:lstStyle/>
          <a:p>
            <a:pPr>
              <a:buFont typeface="Arial" pitchFamily="34" charset="0"/>
              <a:buChar char="•"/>
            </a:pPr>
            <a:r>
              <a:rPr lang="en-US" sz="1800" dirty="0" smtClean="0"/>
              <a:t>Adapter pattern works as a bridge between two incompatible interfaces. This type of design pattern comes under structural pattern as this pattern combines the capability of two independent interfaces.</a:t>
            </a:r>
          </a:p>
          <a:p>
            <a:pPr>
              <a:buFont typeface="Arial" pitchFamily="34" charset="0"/>
              <a:buChar char="•"/>
            </a:pPr>
            <a:r>
              <a:rPr lang="en-US" sz="1800" dirty="0" smtClean="0"/>
              <a:t>This pattern involves a single class which is responsible to join functionalities of independent or incompatible interfaces.</a:t>
            </a:r>
          </a:p>
          <a:p>
            <a:pPr>
              <a:buFont typeface="Arial" pitchFamily="34" charset="0"/>
              <a:buChar char="•"/>
            </a:pPr>
            <a:endParaRPr lang="en-US" sz="1800" dirty="0" smtClean="0"/>
          </a:p>
          <a:p>
            <a:pPr>
              <a:buFont typeface="Arial" pitchFamily="34" charset="0"/>
              <a:buChar char="•"/>
            </a:pPr>
            <a:endParaRPr lang="en-US" dirty="0"/>
          </a:p>
        </p:txBody>
      </p:sp>
      <p:pic>
        <p:nvPicPr>
          <p:cNvPr id="4099" name="Picture 3"/>
          <p:cNvPicPr>
            <a:picLocks noChangeAspect="1" noChangeArrowheads="1"/>
          </p:cNvPicPr>
          <p:nvPr/>
        </p:nvPicPr>
        <p:blipFill>
          <a:blip r:embed="rId2" cstate="print"/>
          <a:srcRect/>
          <a:stretch>
            <a:fillRect/>
          </a:stretch>
        </p:blipFill>
        <p:spPr bwMode="auto">
          <a:xfrm>
            <a:off x="2551092" y="2679615"/>
            <a:ext cx="3448050" cy="952500"/>
          </a:xfrm>
          <a:prstGeom prst="rect">
            <a:avLst/>
          </a:prstGeom>
          <a:noFill/>
          <a:ln w="9525">
            <a:noFill/>
            <a:miter lim="800000"/>
            <a:headEnd/>
            <a:tailEnd/>
          </a:ln>
        </p:spPr>
      </p:pic>
      <p:pic>
        <p:nvPicPr>
          <p:cNvPr id="4100" name="Picture 4"/>
          <p:cNvPicPr>
            <a:picLocks noChangeAspect="1" noChangeArrowheads="1"/>
          </p:cNvPicPr>
          <p:nvPr/>
        </p:nvPicPr>
        <p:blipFill>
          <a:blip r:embed="rId3" cstate="print"/>
          <a:srcRect/>
          <a:stretch>
            <a:fillRect/>
          </a:stretch>
        </p:blipFill>
        <p:spPr bwMode="auto">
          <a:xfrm>
            <a:off x="1679369" y="3871725"/>
            <a:ext cx="5334000" cy="1085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rebuchet MS" pitchFamily="34" charset="0"/>
              </a:rPr>
              <a:t>Adapter Design Pattern</a:t>
            </a:r>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50026" y="1010644"/>
            <a:ext cx="7232638" cy="4998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00180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Bridge Design Pattern</a:t>
            </a:r>
            <a:endParaRPr lang="en-US" b="1" u="sng" dirty="0"/>
          </a:p>
        </p:txBody>
      </p:sp>
      <p:sp>
        <p:nvSpPr>
          <p:cNvPr id="4" name="Rectangle 3"/>
          <p:cNvSpPr/>
          <p:nvPr/>
        </p:nvSpPr>
        <p:spPr>
          <a:xfrm>
            <a:off x="403761" y="890650"/>
            <a:ext cx="8336478" cy="5740033"/>
          </a:xfrm>
          <a:prstGeom prst="rect">
            <a:avLst/>
          </a:prstGeom>
        </p:spPr>
        <p:txBody>
          <a:bodyPr wrap="square">
            <a:spAutoFit/>
          </a:bodyPr>
          <a:lstStyle/>
          <a:p>
            <a:pPr algn="just">
              <a:buNone/>
            </a:pPr>
            <a:r>
              <a:rPr lang="en-US" dirty="0"/>
              <a:t>Bridge is used when we need to decouple an abstraction from its implementation so that the two can vary </a:t>
            </a:r>
            <a:r>
              <a:rPr lang="en-US" dirty="0" smtClean="0"/>
              <a:t>independently .</a:t>
            </a:r>
          </a:p>
          <a:p>
            <a:pPr algn="just">
              <a:buNone/>
            </a:pPr>
            <a:r>
              <a:rPr lang="en-US" dirty="0"/>
              <a:t>T</a:t>
            </a:r>
            <a:r>
              <a:rPr lang="en-US" dirty="0" smtClean="0"/>
              <a:t>his </a:t>
            </a:r>
            <a:r>
              <a:rPr lang="en-US" dirty="0"/>
              <a:t>pattern decouples implementation class and abstract class by providing a bridge structure between </a:t>
            </a:r>
            <a:r>
              <a:rPr lang="en-US" dirty="0" smtClean="0"/>
              <a:t>them.  </a:t>
            </a:r>
          </a:p>
          <a:p>
            <a:pPr algn="just">
              <a:buNone/>
            </a:pPr>
            <a:endParaRPr lang="en-US" b="1" dirty="0" smtClean="0"/>
          </a:p>
          <a:p>
            <a:pPr algn="just"/>
            <a:r>
              <a:rPr lang="en-US" dirty="0"/>
              <a:t>We have a </a:t>
            </a:r>
            <a:r>
              <a:rPr lang="en-US" dirty="0" err="1"/>
              <a:t>DrawAPI</a:t>
            </a:r>
            <a:r>
              <a:rPr lang="en-US" dirty="0"/>
              <a:t> interface which is acting as a bridge implementer and concrete classes </a:t>
            </a:r>
            <a:r>
              <a:rPr lang="en-US" dirty="0" err="1"/>
              <a:t>RedCircle</a:t>
            </a:r>
            <a:r>
              <a:rPr lang="en-US" dirty="0"/>
              <a:t>, </a:t>
            </a:r>
            <a:r>
              <a:rPr lang="en-US" dirty="0" err="1"/>
              <a:t>GreenCircle</a:t>
            </a:r>
            <a:r>
              <a:rPr lang="en-US" dirty="0"/>
              <a:t> implementing the </a:t>
            </a:r>
            <a:r>
              <a:rPr lang="en-US" dirty="0" err="1"/>
              <a:t>DrawAPI</a:t>
            </a:r>
            <a:r>
              <a:rPr lang="en-US" dirty="0"/>
              <a:t> interface. Shape is an abstract class and will use object of </a:t>
            </a:r>
            <a:r>
              <a:rPr lang="en-US" dirty="0" err="1"/>
              <a:t>DrawAPI</a:t>
            </a:r>
            <a:r>
              <a:rPr lang="en-US" dirty="0"/>
              <a:t>. </a:t>
            </a:r>
            <a:r>
              <a:rPr lang="en-US" dirty="0" err="1"/>
              <a:t>BridgePatternDemo</a:t>
            </a:r>
            <a:r>
              <a:rPr lang="en-US" dirty="0"/>
              <a:t>, our demo class, will use Shape class to draw different colored circle. </a:t>
            </a:r>
            <a:endParaRPr lang="en-US" dirty="0" smtClean="0"/>
          </a:p>
          <a:p>
            <a:pPr algn="just"/>
            <a:endParaRPr lang="en-US" b="1" dirty="0" smtClean="0"/>
          </a:p>
          <a:p>
            <a:pPr algn="just">
              <a:buNone/>
            </a:pPr>
            <a:r>
              <a:rPr lang="en-US" b="1" dirty="0" smtClean="0"/>
              <a:t>Advantages of Bridge Pattern</a:t>
            </a:r>
          </a:p>
          <a:p>
            <a:pPr algn="just">
              <a:buFont typeface="Courier New" pitchFamily="49" charset="0"/>
              <a:buChar char="o"/>
            </a:pPr>
            <a:r>
              <a:rPr lang="en-US" dirty="0" smtClean="0"/>
              <a:t> </a:t>
            </a:r>
            <a:r>
              <a:rPr lang="en-US" dirty="0"/>
              <a:t>It enables the separation of implementation from the interface.</a:t>
            </a:r>
            <a:endParaRPr lang="en-US" dirty="0" smtClean="0"/>
          </a:p>
          <a:p>
            <a:pPr algn="just">
              <a:buFont typeface="Courier New" pitchFamily="49" charset="0"/>
              <a:buChar char="o"/>
            </a:pPr>
            <a:r>
              <a:rPr lang="en-US" dirty="0" smtClean="0"/>
              <a:t> </a:t>
            </a:r>
            <a:r>
              <a:rPr lang="en-US" dirty="0"/>
              <a:t>It improves the extensibility</a:t>
            </a:r>
            <a:endParaRPr lang="en-US" dirty="0" smtClean="0"/>
          </a:p>
          <a:p>
            <a:pPr algn="just">
              <a:buFont typeface="Courier New" pitchFamily="49" charset="0"/>
              <a:buChar char="o"/>
            </a:pPr>
            <a:r>
              <a:rPr lang="en-US" dirty="0" smtClean="0"/>
              <a:t> </a:t>
            </a:r>
            <a:r>
              <a:rPr lang="en-US" dirty="0"/>
              <a:t>It allows the hiding of implementation details from the client</a:t>
            </a:r>
            <a:endParaRPr lang="en-US" dirty="0" smtClean="0"/>
          </a:p>
          <a:p>
            <a:pPr>
              <a:buNone/>
            </a:pPr>
            <a:endParaRPr lang="en-US" dirty="0"/>
          </a:p>
        </p:txBody>
      </p:sp>
    </p:spTree>
    <p:extLst>
      <p:ext uri="{BB962C8B-B14F-4D97-AF65-F5344CB8AC3E}">
        <p14:creationId xmlns:p14="http://schemas.microsoft.com/office/powerpoint/2010/main" val="3447070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rebuchet MS" pitchFamily="34" charset="0"/>
              </a:rPr>
              <a:t>Introduction</a:t>
            </a:r>
            <a:endParaRPr lang="en-US" dirty="0"/>
          </a:p>
        </p:txBody>
      </p:sp>
      <p:sp>
        <p:nvSpPr>
          <p:cNvPr id="3" name="Content Placeholder 2"/>
          <p:cNvSpPr>
            <a:spLocks noGrp="1"/>
          </p:cNvSpPr>
          <p:nvPr>
            <p:ph idx="1"/>
          </p:nvPr>
        </p:nvSpPr>
        <p:spPr/>
        <p:txBody>
          <a:bodyPr/>
          <a:lstStyle/>
          <a:p>
            <a:r>
              <a:rPr lang="en-US" dirty="0" smtClean="0"/>
              <a:t> </a:t>
            </a:r>
          </a:p>
          <a:p>
            <a:pPr algn="just">
              <a:buFont typeface="Wingdings" pitchFamily="2" charset="2"/>
              <a:buChar char="§"/>
            </a:pPr>
            <a:r>
              <a:rPr lang="en-US" sz="1800" b="1" dirty="0" smtClean="0">
                <a:latin typeface="Trebuchet MS" pitchFamily="34" charset="0"/>
              </a:rPr>
              <a:t>Generic solutions to the common problems which are encounter in object oriented  s/w design.</a:t>
            </a:r>
          </a:p>
          <a:p>
            <a:pPr algn="just">
              <a:buFont typeface="Wingdings" pitchFamily="2" charset="2"/>
              <a:buChar char="§"/>
            </a:pPr>
            <a:endParaRPr lang="en-US" sz="1800" b="1" dirty="0" smtClean="0">
              <a:latin typeface="Trebuchet MS" pitchFamily="34" charset="0"/>
            </a:endParaRPr>
          </a:p>
          <a:p>
            <a:pPr algn="just">
              <a:buFont typeface="Wingdings" pitchFamily="2" charset="2"/>
              <a:buChar char="§"/>
            </a:pPr>
            <a:r>
              <a:rPr lang="en-US" sz="1800" b="1" dirty="0" smtClean="0">
                <a:latin typeface="Trebuchet MS" pitchFamily="34" charset="0"/>
              </a:rPr>
              <a:t>Design Patterns are language and domain independent. It is not only for S/w. it can be used in all the fields.</a:t>
            </a:r>
          </a:p>
          <a:p>
            <a:pPr algn="just">
              <a:buFont typeface="Wingdings" pitchFamily="2" charset="2"/>
              <a:buChar char="§"/>
            </a:pPr>
            <a:endParaRPr lang="en-US" sz="1800" b="1" dirty="0">
              <a:latin typeface="Trebuchet MS" pitchFamily="34" charset="0"/>
            </a:endParaRPr>
          </a:p>
          <a:p>
            <a:pPr algn="just">
              <a:buFont typeface="Wingdings" pitchFamily="2" charset="2"/>
              <a:buChar char="§"/>
            </a:pPr>
            <a:r>
              <a:rPr lang="en-US" sz="1800" b="1" dirty="0">
                <a:latin typeface="Trebuchet MS" pitchFamily="34" charset="0"/>
              </a:rPr>
              <a:t>D</a:t>
            </a:r>
            <a:r>
              <a:rPr lang="en-US" sz="1800" b="1" dirty="0" smtClean="0">
                <a:latin typeface="Trebuchet MS" pitchFamily="34" charset="0"/>
              </a:rPr>
              <a:t>esign </a:t>
            </a:r>
            <a:r>
              <a:rPr lang="en-US" sz="1800" b="1" dirty="0">
                <a:latin typeface="Trebuchet MS" pitchFamily="34" charset="0"/>
              </a:rPr>
              <a:t>patterns are primarily based on the following principles of object orientated design. </a:t>
            </a:r>
          </a:p>
          <a:p>
            <a:pPr marL="0" indent="0" algn="just"/>
            <a:r>
              <a:rPr lang="en-US" sz="1800" b="1" dirty="0" smtClean="0">
                <a:latin typeface="Trebuchet MS" pitchFamily="34" charset="0"/>
              </a:rPr>
              <a:t>	 </a:t>
            </a:r>
            <a:r>
              <a:rPr lang="en-US" sz="1800" b="1" dirty="0">
                <a:latin typeface="Trebuchet MS" pitchFamily="34" charset="0"/>
              </a:rPr>
              <a:t>Program to an interface not an implementation </a:t>
            </a:r>
          </a:p>
          <a:p>
            <a:pPr marL="0" indent="0" algn="just"/>
            <a:r>
              <a:rPr lang="en-US" sz="1800" b="1" dirty="0" smtClean="0">
                <a:latin typeface="Trebuchet MS" pitchFamily="34" charset="0"/>
              </a:rPr>
              <a:t>	 </a:t>
            </a:r>
            <a:r>
              <a:rPr lang="en-US" sz="1800" b="1" dirty="0">
                <a:latin typeface="Trebuchet MS" pitchFamily="34" charset="0"/>
              </a:rPr>
              <a:t>Favor object composition over inheritance </a:t>
            </a:r>
          </a:p>
          <a:p>
            <a:pPr algn="just"/>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Bridge Design Pattern</a:t>
            </a:r>
            <a:r>
              <a:rPr lang="en-US" dirty="0" smtClean="0"/>
              <a:t> </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901" y="1270660"/>
            <a:ext cx="6994567" cy="4857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12491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Composite Design Pattern</a:t>
            </a:r>
            <a:endParaRPr lang="en-US" b="1" u="sng" dirty="0"/>
          </a:p>
        </p:txBody>
      </p:sp>
      <p:sp>
        <p:nvSpPr>
          <p:cNvPr id="4" name="Rectangle 3"/>
          <p:cNvSpPr/>
          <p:nvPr/>
        </p:nvSpPr>
        <p:spPr>
          <a:xfrm>
            <a:off x="403761" y="890650"/>
            <a:ext cx="8336478" cy="4755148"/>
          </a:xfrm>
          <a:prstGeom prst="rect">
            <a:avLst/>
          </a:prstGeom>
        </p:spPr>
        <p:txBody>
          <a:bodyPr wrap="square">
            <a:spAutoFit/>
          </a:bodyPr>
          <a:lstStyle/>
          <a:p>
            <a:pPr algn="just"/>
            <a:r>
              <a:rPr lang="en-US" dirty="0" smtClean="0"/>
              <a:t> </a:t>
            </a:r>
            <a:r>
              <a:rPr lang="en-US" dirty="0"/>
              <a:t>Composite pattern is used where we need to treat a group of objects in similar way as a single object </a:t>
            </a:r>
            <a:r>
              <a:rPr lang="en-US" dirty="0" smtClean="0"/>
              <a:t>.</a:t>
            </a:r>
          </a:p>
          <a:p>
            <a:pPr algn="just"/>
            <a:r>
              <a:rPr lang="en-US" dirty="0" smtClean="0"/>
              <a:t>Composite </a:t>
            </a:r>
            <a:r>
              <a:rPr lang="en-US" dirty="0"/>
              <a:t>pattern composes objects in term of a tree structure to represent part as well as whole hierarchy </a:t>
            </a:r>
            <a:endParaRPr lang="en-US" dirty="0" smtClean="0"/>
          </a:p>
          <a:p>
            <a:pPr algn="just"/>
            <a:r>
              <a:rPr lang="en-US" dirty="0"/>
              <a:t>We have a class Employee which acts as composite pattern actor class. </a:t>
            </a:r>
            <a:r>
              <a:rPr lang="en-US" dirty="0" err="1"/>
              <a:t>CompositePatternDemo</a:t>
            </a:r>
            <a:r>
              <a:rPr lang="en-US" dirty="0"/>
              <a:t>, our demo class, will use Employee class to add department level hierarchy and print all employees. </a:t>
            </a:r>
            <a:endParaRPr lang="en-US" b="1" dirty="0"/>
          </a:p>
          <a:p>
            <a:pPr algn="just"/>
            <a:endParaRPr lang="en-US" dirty="0" smtClean="0"/>
          </a:p>
          <a:p>
            <a:pPr algn="just"/>
            <a:r>
              <a:rPr lang="en-US" b="1" dirty="0" smtClean="0"/>
              <a:t>Advantage of Composite Pattern</a:t>
            </a:r>
          </a:p>
          <a:p>
            <a:pPr algn="just">
              <a:buFont typeface="Courier New" pitchFamily="49" charset="0"/>
              <a:buChar char="o"/>
            </a:pPr>
            <a:r>
              <a:rPr lang="en-US" dirty="0" smtClean="0"/>
              <a:t> </a:t>
            </a:r>
            <a:r>
              <a:rPr lang="en-US" dirty="0"/>
              <a:t>It defines class hierarchies that contain primitive and complex objects.</a:t>
            </a:r>
            <a:endParaRPr lang="en-US" dirty="0" smtClean="0"/>
          </a:p>
          <a:p>
            <a:pPr algn="just">
              <a:buFont typeface="Courier New" pitchFamily="49" charset="0"/>
              <a:buChar char="o"/>
            </a:pPr>
            <a:r>
              <a:rPr lang="en-US" dirty="0" smtClean="0"/>
              <a:t> </a:t>
            </a:r>
            <a:r>
              <a:rPr lang="en-US" dirty="0"/>
              <a:t>It makes easier to you to add new kinds of components</a:t>
            </a:r>
            <a:endParaRPr lang="en-US" dirty="0" smtClean="0"/>
          </a:p>
          <a:p>
            <a:pPr algn="just">
              <a:buFont typeface="Courier New" pitchFamily="49" charset="0"/>
              <a:buChar char="o"/>
            </a:pPr>
            <a:r>
              <a:rPr lang="en-US" dirty="0" smtClean="0"/>
              <a:t> </a:t>
            </a:r>
            <a:r>
              <a:rPr lang="en-US" dirty="0"/>
              <a:t>It provides flexibility of structure with manageable class or interface.</a:t>
            </a:r>
            <a:endParaRPr lang="en-US" dirty="0" smtClean="0"/>
          </a:p>
          <a:p>
            <a:pPr>
              <a:buNone/>
            </a:pPr>
            <a:endParaRPr lang="en-US" dirty="0"/>
          </a:p>
        </p:txBody>
      </p:sp>
    </p:spTree>
    <p:extLst>
      <p:ext uri="{BB962C8B-B14F-4D97-AF65-F5344CB8AC3E}">
        <p14:creationId xmlns:p14="http://schemas.microsoft.com/office/powerpoint/2010/main" val="11500980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Composite</a:t>
            </a:r>
            <a:r>
              <a:rPr lang="en-US" dirty="0"/>
              <a:t> Design Pattern</a:t>
            </a:r>
            <a:r>
              <a:rPr lang="en-US" dirty="0" smtClean="0"/>
              <a:t> </a:t>
            </a:r>
            <a:endParaRPr lang="en-US" dirty="0"/>
          </a:p>
        </p:txBody>
      </p:sp>
      <p:pic>
        <p:nvPicPr>
          <p:cNvPr id="2054" name="Picture 6" descr="Composite Pattern UML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285" y="1496291"/>
            <a:ext cx="6954816" cy="4001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4522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u="sng" dirty="0" smtClean="0"/>
              <a:t>Decorator Design Pattern</a:t>
            </a:r>
            <a:endParaRPr lang="en-US" sz="2400" b="1" u="sng" dirty="0"/>
          </a:p>
        </p:txBody>
      </p:sp>
      <p:sp>
        <p:nvSpPr>
          <p:cNvPr id="3" name="Content Placeholder 2"/>
          <p:cNvSpPr>
            <a:spLocks noGrp="1"/>
          </p:cNvSpPr>
          <p:nvPr>
            <p:ph idx="1"/>
          </p:nvPr>
        </p:nvSpPr>
        <p:spPr>
          <a:xfrm>
            <a:off x="457201" y="990600"/>
            <a:ext cx="8223662" cy="5243945"/>
          </a:xfrm>
        </p:spPr>
        <p:txBody>
          <a:bodyPr/>
          <a:lstStyle/>
          <a:p>
            <a:pPr algn="just">
              <a:buFont typeface="Arial" pitchFamily="34" charset="0"/>
              <a:buChar char="•"/>
            </a:pPr>
            <a:r>
              <a:rPr lang="en-US" sz="1800" dirty="0" smtClean="0"/>
              <a:t>Decorator pattern allows a user to add new functionality to an existing object without altering its structure</a:t>
            </a:r>
          </a:p>
          <a:p>
            <a:pPr algn="just">
              <a:buFont typeface="Arial" pitchFamily="34" charset="0"/>
              <a:buChar char="•"/>
            </a:pPr>
            <a:r>
              <a:rPr lang="en-US" sz="1800" dirty="0" smtClean="0"/>
              <a:t>This pattern creates a decorator class which wraps the original class and provides additional functionality keeping class methods signature intact.</a:t>
            </a:r>
          </a:p>
          <a:p>
            <a:r>
              <a:rPr lang="en-US" sz="1800" b="1" dirty="0" smtClean="0"/>
              <a:t>Advantage of Decorator Pattern</a:t>
            </a:r>
          </a:p>
          <a:p>
            <a:pPr algn="just">
              <a:buFont typeface="Arial" pitchFamily="34" charset="0"/>
              <a:buChar char="•"/>
            </a:pPr>
            <a:r>
              <a:rPr lang="en-US" sz="1800" dirty="0" smtClean="0"/>
              <a:t>It provides greater flexibility than static inheritance.</a:t>
            </a:r>
          </a:p>
          <a:p>
            <a:pPr algn="just">
              <a:buFont typeface="Arial" pitchFamily="34" charset="0"/>
              <a:buChar char="•"/>
            </a:pPr>
            <a:r>
              <a:rPr lang="en-US" sz="1800" dirty="0" smtClean="0"/>
              <a:t>It enhances the extensibility of the object, because changes are made by coding new classes.</a:t>
            </a:r>
          </a:p>
          <a:p>
            <a:pPr algn="just">
              <a:buFont typeface="Arial" pitchFamily="34" charset="0"/>
              <a:buChar char="•"/>
            </a:pPr>
            <a:r>
              <a:rPr lang="en-US" sz="1800" dirty="0" smtClean="0"/>
              <a:t>It simplifies the coding by allowing you to develop a series of functionality from targeted classes instead of coding all of the behavior into the object.</a:t>
            </a:r>
          </a:p>
          <a:p>
            <a:r>
              <a:rPr lang="en-US" sz="1800" b="1" dirty="0" smtClean="0"/>
              <a:t>Usage of Decorator Pattern</a:t>
            </a:r>
          </a:p>
          <a:p>
            <a:pPr algn="just">
              <a:buFont typeface="Arial" pitchFamily="34" charset="0"/>
              <a:buChar char="•"/>
            </a:pPr>
            <a:r>
              <a:rPr lang="en-US" sz="1800" dirty="0" smtClean="0"/>
              <a:t>When you want to transparently and dynamically add responsibilities to objects without affecting other objects.</a:t>
            </a:r>
          </a:p>
          <a:p>
            <a:pPr algn="just">
              <a:buFont typeface="Arial" pitchFamily="34" charset="0"/>
              <a:buChar char="•"/>
            </a:pPr>
            <a:r>
              <a:rPr lang="en-US" sz="1800" dirty="0" smtClean="0"/>
              <a:t>When you want to add responsibilities to an object that you may want to change in future.</a:t>
            </a:r>
          </a:p>
          <a:p>
            <a:pPr algn="just">
              <a:buFont typeface="Arial" pitchFamily="34" charset="0"/>
              <a:buChar char="•"/>
            </a:pPr>
            <a:r>
              <a:rPr lang="en-US" sz="1800" dirty="0" smtClean="0"/>
              <a:t>Extending functionality by sub-classing is no longer practical.</a:t>
            </a:r>
          </a:p>
          <a:p>
            <a:pPr>
              <a:buFont typeface="Arial" pitchFamily="34" charset="0"/>
              <a:buChar char="•"/>
            </a:pPr>
            <a:endParaRPr lang="en-US" sz="1800" dirty="0" smtClean="0"/>
          </a:p>
          <a:p>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Decorator Design Pattern</a:t>
            </a:r>
            <a:endParaRPr lang="en-US" dirty="0"/>
          </a:p>
        </p:txBody>
      </p:sp>
      <p:sp>
        <p:nvSpPr>
          <p:cNvPr id="5" name="Content Placeholder 4"/>
          <p:cNvSpPr>
            <a:spLocks noGrp="1"/>
          </p:cNvSpPr>
          <p:nvPr>
            <p:ph idx="1"/>
          </p:nvPr>
        </p:nvSpPr>
        <p:spPr>
          <a:xfrm>
            <a:off x="457200" y="914400"/>
            <a:ext cx="8228013" cy="5121275"/>
          </a:xfrm>
        </p:spPr>
        <p:txBody>
          <a:bodyPr/>
          <a:lstStyle/>
          <a:p>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439386" y="866900"/>
            <a:ext cx="8312727" cy="529639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u="sng" dirty="0" smtClean="0"/>
              <a:t>Façade Design Pattern</a:t>
            </a:r>
            <a:endParaRPr lang="en-US" sz="2400" b="1" u="sng" dirty="0"/>
          </a:p>
        </p:txBody>
      </p:sp>
      <p:sp>
        <p:nvSpPr>
          <p:cNvPr id="3" name="Content Placeholder 2"/>
          <p:cNvSpPr>
            <a:spLocks noGrp="1"/>
          </p:cNvSpPr>
          <p:nvPr>
            <p:ph idx="1"/>
          </p:nvPr>
        </p:nvSpPr>
        <p:spPr/>
        <p:txBody>
          <a:bodyPr/>
          <a:lstStyle/>
          <a:p>
            <a:pPr>
              <a:buFont typeface="Arial" pitchFamily="34" charset="0"/>
              <a:buChar char="•"/>
            </a:pPr>
            <a:r>
              <a:rPr lang="en-US" sz="1800" dirty="0" smtClean="0"/>
              <a:t>Facade as the name suggests means the face of the building.</a:t>
            </a:r>
          </a:p>
          <a:p>
            <a:pPr>
              <a:buFont typeface="Arial" pitchFamily="34" charset="0"/>
              <a:buChar char="•"/>
            </a:pPr>
            <a:r>
              <a:rPr lang="en-US" sz="1800" dirty="0" smtClean="0"/>
              <a:t>Facade pattern hides the complexities of the system and provides an interface to the client using which the client can access the system.</a:t>
            </a:r>
          </a:p>
          <a:p>
            <a:r>
              <a:rPr lang="en-US" sz="1800" dirty="0" smtClean="0"/>
              <a:t>E.g.: Event Manger (Decoration, Food, Invitations, Music troop).</a:t>
            </a:r>
          </a:p>
          <a:p>
            <a:r>
              <a:rPr lang="en-US" sz="1800" dirty="0" smtClean="0"/>
              <a:t>OnlineBookOrder:</a:t>
            </a:r>
          </a:p>
          <a:p>
            <a:r>
              <a:rPr lang="en-US" sz="1800" b="1" dirty="0" smtClean="0"/>
              <a:t>Advantage of Facade Pattern</a:t>
            </a:r>
          </a:p>
          <a:p>
            <a:pPr>
              <a:buFont typeface="Arial" pitchFamily="34" charset="0"/>
              <a:buChar char="•"/>
            </a:pPr>
            <a:r>
              <a:rPr lang="en-US" sz="1800" dirty="0" smtClean="0"/>
              <a:t>It shields the clients from the complexities of the sub-system components.</a:t>
            </a:r>
          </a:p>
          <a:p>
            <a:pPr>
              <a:buFont typeface="Arial" pitchFamily="34" charset="0"/>
              <a:buChar char="•"/>
            </a:pPr>
            <a:r>
              <a:rPr lang="en-US" sz="1800" dirty="0" smtClean="0"/>
              <a:t>It promotes loose coupling between subsystems and its clients.</a:t>
            </a:r>
          </a:p>
          <a:p>
            <a:endParaRPr lang="en-US" sz="1800" dirty="0" smtClean="0"/>
          </a:p>
          <a:p>
            <a:r>
              <a:rPr lang="en-US" sz="1800" b="1" dirty="0" smtClean="0"/>
              <a:t>Usage of Facade Pattern:</a:t>
            </a:r>
          </a:p>
          <a:p>
            <a:pPr>
              <a:buFont typeface="Arial" pitchFamily="34" charset="0"/>
              <a:buChar char="•"/>
            </a:pPr>
            <a:r>
              <a:rPr lang="en-US" sz="1800" dirty="0" smtClean="0"/>
              <a:t>When you want to provide simple interface to a complex sub-system.</a:t>
            </a:r>
          </a:p>
          <a:p>
            <a:pPr>
              <a:buFont typeface="Arial" pitchFamily="34" charset="0"/>
              <a:buChar char="•"/>
            </a:pPr>
            <a:r>
              <a:rPr lang="en-US" sz="1800" dirty="0" smtClean="0"/>
              <a:t>When several dependencies exist between clients and the implementation classes of an abstraction.</a:t>
            </a:r>
          </a:p>
          <a:p>
            <a:r>
              <a:rPr lang="en-US" sz="1800" dirty="0" smtClean="0"/>
              <a:t>Interface </a:t>
            </a:r>
            <a:r>
              <a:rPr lang="en-US" sz="1800" i="1" dirty="0" smtClean="0"/>
              <a:t>Shape</a:t>
            </a:r>
            <a:r>
              <a:rPr lang="en-US" sz="1800" dirty="0" smtClean="0"/>
              <a:t>  and concrete classes </a:t>
            </a:r>
            <a:r>
              <a:rPr lang="en-US" sz="1800" i="1" dirty="0" smtClean="0"/>
              <a:t>Circle, Rectangle, Square.</a:t>
            </a:r>
          </a:p>
          <a:p>
            <a:r>
              <a:rPr lang="en-US" sz="1800" dirty="0" smtClean="0"/>
              <a:t>Facade class </a:t>
            </a:r>
            <a:r>
              <a:rPr lang="en-US" sz="1800" i="1" dirty="0" err="1" smtClean="0"/>
              <a:t>ShapeMaker</a:t>
            </a:r>
            <a:r>
              <a:rPr lang="en-US" sz="1800" i="1" dirty="0" smtClean="0"/>
              <a:t>, </a:t>
            </a:r>
            <a:r>
              <a:rPr lang="en-US" sz="1800" i="1" dirty="0" err="1" smtClean="0"/>
              <a:t>FacadePatternDemo</a:t>
            </a:r>
            <a:r>
              <a:rPr lang="en-US" sz="1800" dirty="0" smtClean="0"/>
              <a:t>, our demo class</a:t>
            </a:r>
          </a:p>
          <a:p>
            <a:pPr>
              <a:buFont typeface="Arial" pitchFamily="34" charset="0"/>
              <a:buChar char="•"/>
            </a:pPr>
            <a:endParaRPr lang="en-US" sz="1800" dirty="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Façade Design Pattern</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855023" y="1199416"/>
            <a:ext cx="7208322" cy="47857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u="sng" dirty="0" smtClean="0"/>
              <a:t>Proxy Design Pattern</a:t>
            </a:r>
            <a:endParaRPr lang="en-US" sz="2400" b="1" u="sng" dirty="0"/>
          </a:p>
        </p:txBody>
      </p:sp>
      <p:sp>
        <p:nvSpPr>
          <p:cNvPr id="4" name="Rectangle 3"/>
          <p:cNvSpPr/>
          <p:nvPr/>
        </p:nvSpPr>
        <p:spPr>
          <a:xfrm>
            <a:off x="403761" y="890650"/>
            <a:ext cx="8336478" cy="5155257"/>
          </a:xfrm>
          <a:prstGeom prst="rect">
            <a:avLst/>
          </a:prstGeom>
        </p:spPr>
        <p:txBody>
          <a:bodyPr wrap="square">
            <a:spAutoFit/>
          </a:bodyPr>
          <a:lstStyle/>
          <a:p>
            <a:pPr algn="just"/>
            <a:r>
              <a:rPr lang="en-US" dirty="0" smtClean="0"/>
              <a:t> Simply, proxy means an object representing another object.</a:t>
            </a:r>
          </a:p>
          <a:p>
            <a:pPr algn="just"/>
            <a:r>
              <a:rPr lang="en-US" dirty="0" smtClean="0"/>
              <a:t> According to </a:t>
            </a:r>
            <a:r>
              <a:rPr lang="en-US" dirty="0" err="1" smtClean="0"/>
              <a:t>GoF</a:t>
            </a:r>
            <a:r>
              <a:rPr lang="en-US" dirty="0" smtClean="0"/>
              <a:t>, a Proxy Pattern </a:t>
            </a:r>
            <a:r>
              <a:rPr lang="en-US" b="1" dirty="0" smtClean="0"/>
              <a:t>"provides the control for   accessing the original object".</a:t>
            </a:r>
            <a:endParaRPr lang="en-US" dirty="0" smtClean="0"/>
          </a:p>
          <a:p>
            <a:pPr algn="just">
              <a:buNone/>
            </a:pPr>
            <a:r>
              <a:rPr lang="en-US" dirty="0" smtClean="0"/>
              <a:t>So, we can perform many operations like hiding the information of   original object, on demand loading etc.</a:t>
            </a:r>
          </a:p>
          <a:p>
            <a:pPr algn="just">
              <a:buNone/>
            </a:pPr>
            <a:r>
              <a:rPr lang="en-US" b="1" i="1" dirty="0" smtClean="0"/>
              <a:t>RMI API uses proxy design pattern. Stub and Skeleton are two proxy objects used in RMI.</a:t>
            </a:r>
          </a:p>
          <a:p>
            <a:pPr algn="just"/>
            <a:r>
              <a:rPr lang="en-US" b="1" dirty="0" smtClean="0"/>
              <a:t> Advantage of Proxy Pattern</a:t>
            </a:r>
          </a:p>
          <a:p>
            <a:pPr algn="just">
              <a:buFont typeface="Courier New" pitchFamily="49" charset="0"/>
              <a:buChar char="o"/>
            </a:pPr>
            <a:r>
              <a:rPr lang="en-US" dirty="0" smtClean="0"/>
              <a:t> It provides the protection to the original object from the outside world.</a:t>
            </a:r>
          </a:p>
          <a:p>
            <a:pPr algn="just">
              <a:buFont typeface="Courier New" pitchFamily="49" charset="0"/>
              <a:buChar char="o"/>
            </a:pPr>
            <a:r>
              <a:rPr lang="en-US" dirty="0" smtClean="0"/>
              <a:t> Provides additional layer of security</a:t>
            </a:r>
          </a:p>
          <a:p>
            <a:pPr algn="just">
              <a:buFont typeface="Courier New" pitchFamily="49" charset="0"/>
              <a:buChar char="o"/>
            </a:pPr>
            <a:r>
              <a:rPr lang="en-US" dirty="0" smtClean="0"/>
              <a:t> Authorization layer to verify that whether the actual user has access the appropriate content or not.</a:t>
            </a:r>
          </a:p>
          <a:p>
            <a:pPr algn="just">
              <a:buFont typeface="Courier New" pitchFamily="49" charset="0"/>
              <a:buChar char="o"/>
            </a:pPr>
            <a:r>
              <a:rPr lang="en-US" dirty="0" smtClean="0"/>
              <a:t>To avoid multiple database call </a:t>
            </a:r>
          </a:p>
          <a:p>
            <a:pPr>
              <a:buNone/>
            </a:pP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Design Pattern</a:t>
            </a:r>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498764" y="1076264"/>
            <a:ext cx="8253350" cy="50989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u="sng" dirty="0"/>
              <a:t>Behavioral Design Patterns</a:t>
            </a:r>
          </a:p>
        </p:txBody>
      </p:sp>
      <p:sp>
        <p:nvSpPr>
          <p:cNvPr id="3" name="Content Placeholder 2"/>
          <p:cNvSpPr>
            <a:spLocks noGrp="1"/>
          </p:cNvSpPr>
          <p:nvPr>
            <p:ph idx="1"/>
          </p:nvPr>
        </p:nvSpPr>
        <p:spPr/>
        <p:txBody>
          <a:bodyPr/>
          <a:lstStyle/>
          <a:p>
            <a:r>
              <a:rPr lang="en-US" dirty="0" smtClean="0"/>
              <a:t> </a:t>
            </a:r>
          </a:p>
          <a:p>
            <a:endParaRPr lang="en-US" dirty="0"/>
          </a:p>
        </p:txBody>
      </p:sp>
      <p:sp>
        <p:nvSpPr>
          <p:cNvPr id="5" name="Rectangle 4"/>
          <p:cNvSpPr/>
          <p:nvPr/>
        </p:nvSpPr>
        <p:spPr>
          <a:xfrm>
            <a:off x="369025" y="848814"/>
            <a:ext cx="8242663" cy="1077218"/>
          </a:xfrm>
          <a:prstGeom prst="rect">
            <a:avLst/>
          </a:prstGeom>
        </p:spPr>
        <p:txBody>
          <a:bodyPr wrap="square">
            <a:spAutoFit/>
          </a:bodyPr>
          <a:lstStyle/>
          <a:p>
            <a:pPr>
              <a:buNone/>
            </a:pPr>
            <a:r>
              <a:rPr lang="en-US" dirty="0" smtClean="0"/>
              <a:t>“Provide solution </a:t>
            </a:r>
            <a:r>
              <a:rPr lang="en-US" dirty="0"/>
              <a:t>for the better interaction between objects and how to provide lose coupling and flexibility to extend easily</a:t>
            </a:r>
            <a:r>
              <a:rPr lang="en-US" dirty="0" smtClean="0"/>
              <a:t>.”</a:t>
            </a:r>
            <a:endParaRPr lang="en-US" dirty="0"/>
          </a:p>
          <a:p>
            <a:endParaRPr lang="en-US" b="1" dirty="0" smtClean="0"/>
          </a:p>
        </p:txBody>
      </p:sp>
      <p:pic>
        <p:nvPicPr>
          <p:cNvPr id="7171" name="Picture 3"/>
          <p:cNvPicPr>
            <a:picLocks noChangeAspect="1" noChangeArrowheads="1"/>
          </p:cNvPicPr>
          <p:nvPr/>
        </p:nvPicPr>
        <p:blipFill>
          <a:blip r:embed="rId2" cstate="print"/>
          <a:srcRect/>
          <a:stretch>
            <a:fillRect/>
          </a:stretch>
        </p:blipFill>
        <p:spPr bwMode="auto">
          <a:xfrm>
            <a:off x="773974" y="1626690"/>
            <a:ext cx="8294915" cy="47967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using Design Patterns</a:t>
            </a:r>
            <a:endParaRPr lang="en-US" dirty="0"/>
          </a:p>
        </p:txBody>
      </p:sp>
      <p:sp>
        <p:nvSpPr>
          <p:cNvPr id="3" name="Content Placeholder 2"/>
          <p:cNvSpPr>
            <a:spLocks noGrp="1"/>
          </p:cNvSpPr>
          <p:nvPr>
            <p:ph idx="1"/>
          </p:nvPr>
        </p:nvSpPr>
        <p:spPr/>
        <p:txBody>
          <a:bodyPr/>
          <a:lstStyle/>
          <a:p>
            <a:endParaRPr lang="en-US" dirty="0" smtClean="0"/>
          </a:p>
          <a:p>
            <a:pPr algn="just">
              <a:buFont typeface="Wingdings" pitchFamily="2" charset="2"/>
              <a:buChar char="§"/>
            </a:pPr>
            <a:r>
              <a:rPr lang="en-US" sz="1800" b="1" dirty="0">
                <a:latin typeface="Trebuchet MS" pitchFamily="34" charset="0"/>
              </a:rPr>
              <a:t>Design Patterns are already defined and provides industry standard approach to solve a recurring problem, so it saves time if we sensibly use the design pattern. There are many java design patterns that we can use in our java based projects</a:t>
            </a:r>
            <a:r>
              <a:rPr lang="en-US" sz="1800" b="1" dirty="0" smtClean="0">
                <a:latin typeface="Trebuchet MS" pitchFamily="34" charset="0"/>
              </a:rPr>
              <a:t>.</a:t>
            </a:r>
          </a:p>
          <a:p>
            <a:pPr algn="just">
              <a:buFont typeface="Wingdings" pitchFamily="2" charset="2"/>
              <a:buChar char="§"/>
            </a:pPr>
            <a:endParaRPr lang="en-US" sz="1800" b="1" dirty="0">
              <a:latin typeface="Trebuchet MS" pitchFamily="34" charset="0"/>
            </a:endParaRPr>
          </a:p>
          <a:p>
            <a:pPr algn="just">
              <a:buFont typeface="Wingdings" pitchFamily="2" charset="2"/>
              <a:buChar char="§"/>
            </a:pPr>
            <a:r>
              <a:rPr lang="en-US" sz="1800" b="1" dirty="0">
                <a:latin typeface="Trebuchet MS" pitchFamily="34" charset="0"/>
              </a:rPr>
              <a:t>Using design patterns promotes reusability that leads to more robust and highly maintainable code. It helps in reducing total cost of ownership (TCO) of the software product</a:t>
            </a:r>
            <a:r>
              <a:rPr lang="en-US" sz="1800" b="1" dirty="0" smtClean="0">
                <a:latin typeface="Trebuchet MS" pitchFamily="34" charset="0"/>
              </a:rPr>
              <a:t>.</a:t>
            </a:r>
          </a:p>
          <a:p>
            <a:pPr marL="0" indent="0" algn="just"/>
            <a:endParaRPr lang="en-US" sz="1800" b="1" dirty="0">
              <a:latin typeface="Trebuchet MS" pitchFamily="34" charset="0"/>
            </a:endParaRPr>
          </a:p>
          <a:p>
            <a:pPr algn="just">
              <a:buFont typeface="Wingdings" pitchFamily="2" charset="2"/>
              <a:buChar char="§"/>
            </a:pPr>
            <a:r>
              <a:rPr lang="en-US" sz="1800" b="1" dirty="0" smtClean="0">
                <a:latin typeface="Trebuchet MS" pitchFamily="34" charset="0"/>
              </a:rPr>
              <a:t>Since </a:t>
            </a:r>
            <a:r>
              <a:rPr lang="en-US" sz="1800" b="1" dirty="0">
                <a:latin typeface="Trebuchet MS" pitchFamily="34" charset="0"/>
              </a:rPr>
              <a:t>design patterns are already defined, it makes our code easy to understand and debug. It leads to faster development and new members of team understand it easily.</a:t>
            </a:r>
          </a:p>
          <a:p>
            <a:pPr algn="just"/>
            <a:endParaRPr lang="en-US" dirty="0"/>
          </a:p>
        </p:txBody>
      </p:sp>
    </p:spTree>
    <p:extLst>
      <p:ext uri="{BB962C8B-B14F-4D97-AF65-F5344CB8AC3E}">
        <p14:creationId xmlns:p14="http://schemas.microsoft.com/office/powerpoint/2010/main" val="15429257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Chain of Responsibility Design Pattern</a:t>
            </a:r>
            <a:endParaRPr lang="en-US" b="1" dirty="0"/>
          </a:p>
        </p:txBody>
      </p:sp>
      <p:sp>
        <p:nvSpPr>
          <p:cNvPr id="4" name="Rectangle 3"/>
          <p:cNvSpPr/>
          <p:nvPr/>
        </p:nvSpPr>
        <p:spPr>
          <a:xfrm>
            <a:off x="368135" y="890652"/>
            <a:ext cx="8419605" cy="4647426"/>
          </a:xfrm>
          <a:prstGeom prst="rect">
            <a:avLst/>
          </a:prstGeom>
        </p:spPr>
        <p:txBody>
          <a:bodyPr wrap="square">
            <a:spAutoFit/>
          </a:bodyPr>
          <a:lstStyle/>
          <a:p>
            <a:pPr algn="just"/>
            <a:r>
              <a:rPr lang="en-US" dirty="0"/>
              <a:t>As the name suggests, the chain of responsibility pattern creates a chain of receiver objects for a </a:t>
            </a:r>
            <a:r>
              <a:rPr lang="en-US" dirty="0" smtClean="0"/>
              <a:t>request i.e. </a:t>
            </a:r>
            <a:r>
              <a:rPr lang="en-US" b="1" dirty="0"/>
              <a:t>"avoid coupling the sender of a request to its receiver by giving multiple objects a chance to handle the request"</a:t>
            </a:r>
            <a:endParaRPr lang="en-US" dirty="0" smtClean="0"/>
          </a:p>
          <a:p>
            <a:pPr algn="just"/>
            <a:r>
              <a:rPr lang="en-US" dirty="0"/>
              <a:t>This pattern decouples sender and receiver of a request based on type of request </a:t>
            </a:r>
            <a:endParaRPr lang="en-US" dirty="0" smtClean="0"/>
          </a:p>
          <a:p>
            <a:pPr algn="just"/>
            <a:endParaRPr lang="en-US" dirty="0" smtClean="0"/>
          </a:p>
          <a:p>
            <a:pPr algn="just">
              <a:buNone/>
            </a:pPr>
            <a:r>
              <a:rPr lang="en-US" b="1" dirty="0" smtClean="0"/>
              <a:t>Advantages </a:t>
            </a:r>
            <a:r>
              <a:rPr lang="en-US" b="1" dirty="0"/>
              <a:t>of Chain of Responsibility Pattern</a:t>
            </a:r>
          </a:p>
          <a:p>
            <a:pPr algn="just"/>
            <a:r>
              <a:rPr lang="en-US" dirty="0"/>
              <a:t>It reduces the coupling.</a:t>
            </a:r>
          </a:p>
          <a:p>
            <a:pPr algn="just"/>
            <a:r>
              <a:rPr lang="en-US" dirty="0"/>
              <a:t>It adds flexibility while assigning the responsibilities to objects.</a:t>
            </a:r>
          </a:p>
          <a:p>
            <a:pPr algn="just"/>
            <a:r>
              <a:rPr lang="en-US" dirty="0"/>
              <a:t>It allows a set of classes to act as one; events produced in one class can be sent to other handler classes with the help of composition.</a:t>
            </a:r>
          </a:p>
          <a:p>
            <a:pPr>
              <a:buNone/>
            </a:pP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Chain of Responsibility Design Pattern</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397" y="1619250"/>
            <a:ext cx="7255824" cy="4090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u="sng" dirty="0" smtClean="0"/>
              <a:t>Command Design Pattern</a:t>
            </a:r>
            <a:endParaRPr lang="en-US" sz="2400" b="1" u="sng" dirty="0"/>
          </a:p>
        </p:txBody>
      </p:sp>
      <p:sp>
        <p:nvSpPr>
          <p:cNvPr id="4" name="Rectangle 3"/>
          <p:cNvSpPr/>
          <p:nvPr/>
        </p:nvSpPr>
        <p:spPr>
          <a:xfrm>
            <a:off x="368135" y="890652"/>
            <a:ext cx="8609610" cy="5447645"/>
          </a:xfrm>
          <a:prstGeom prst="rect">
            <a:avLst/>
          </a:prstGeom>
        </p:spPr>
        <p:txBody>
          <a:bodyPr wrap="square">
            <a:spAutoFit/>
          </a:bodyPr>
          <a:lstStyle/>
          <a:p>
            <a:pPr algn="just">
              <a:buNone/>
            </a:pPr>
            <a:r>
              <a:rPr lang="en-US" dirty="0" smtClean="0"/>
              <a:t>Command </a:t>
            </a:r>
            <a:r>
              <a:rPr lang="en-US" dirty="0"/>
              <a:t>pattern is a data driven design pattern </a:t>
            </a:r>
            <a:endParaRPr lang="en-US" dirty="0" smtClean="0"/>
          </a:p>
          <a:p>
            <a:pPr algn="just">
              <a:buNone/>
            </a:pPr>
            <a:endParaRPr lang="en-US" dirty="0" smtClean="0"/>
          </a:p>
          <a:p>
            <a:pPr algn="just">
              <a:buNone/>
            </a:pPr>
            <a:r>
              <a:rPr lang="en-US" dirty="0" smtClean="0"/>
              <a:t>A </a:t>
            </a:r>
            <a:r>
              <a:rPr lang="en-US" dirty="0"/>
              <a:t>request is wrapped under an object as command and passed to invoker object. </a:t>
            </a:r>
            <a:r>
              <a:rPr lang="en-US" dirty="0" smtClean="0"/>
              <a:t>Invoker </a:t>
            </a:r>
            <a:r>
              <a:rPr lang="en-US" dirty="0"/>
              <a:t>object looks for the appropriate object which can handle this command and passes the command to the corresponding object which executes it. </a:t>
            </a:r>
            <a:endParaRPr lang="en-US" dirty="0" smtClean="0"/>
          </a:p>
          <a:p>
            <a:pPr algn="just">
              <a:buNone/>
            </a:pPr>
            <a:endParaRPr lang="en-US" dirty="0"/>
          </a:p>
          <a:p>
            <a:pPr algn="just"/>
            <a:r>
              <a:rPr lang="en-US" b="1" dirty="0"/>
              <a:t>Advantage of command pattern</a:t>
            </a:r>
          </a:p>
          <a:p>
            <a:pPr algn="just"/>
            <a:r>
              <a:rPr lang="en-US" dirty="0"/>
              <a:t>It separates the object that invokes the operation from the object that actually performs the operation.</a:t>
            </a:r>
          </a:p>
          <a:p>
            <a:pPr algn="just"/>
            <a:r>
              <a:rPr lang="en-US" dirty="0"/>
              <a:t>It makes easy to add new commands, because existing classes remain unchanged</a:t>
            </a:r>
          </a:p>
          <a:p>
            <a:pPr>
              <a:buNone/>
            </a:pPr>
            <a:endParaRPr lang="en-US" dirty="0" smtClean="0"/>
          </a:p>
          <a:p>
            <a:pPr>
              <a:buNone/>
            </a:pPr>
            <a:endParaRPr lang="en-US" dirty="0"/>
          </a:p>
          <a:p>
            <a:pPr>
              <a:buNone/>
            </a:pPr>
            <a:endParaRPr lang="en-US" dirty="0"/>
          </a:p>
        </p:txBody>
      </p:sp>
    </p:spTree>
    <p:extLst>
      <p:ext uri="{BB962C8B-B14F-4D97-AF65-F5344CB8AC3E}">
        <p14:creationId xmlns:p14="http://schemas.microsoft.com/office/powerpoint/2010/main" val="26435886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Command Design Pattern</a:t>
            </a:r>
            <a:endParaRPr lang="en-US" dirty="0"/>
          </a:p>
        </p:txBody>
      </p:sp>
      <p:sp>
        <p:nvSpPr>
          <p:cNvPr id="3" name="Content Placeholder 2"/>
          <p:cNvSpPr>
            <a:spLocks noGrp="1"/>
          </p:cNvSpPr>
          <p:nvPr>
            <p:ph idx="1"/>
          </p:nvPr>
        </p:nvSpPr>
        <p:spPr/>
        <p:txBody>
          <a:bodyPr/>
          <a:lstStyle/>
          <a:p>
            <a:endParaRPr lang="en-US" dirty="0" smtClean="0"/>
          </a:p>
          <a:p>
            <a:pPr algn="just">
              <a:buChar char="•"/>
            </a:pPr>
            <a:r>
              <a:rPr lang="en-US" sz="2000" kern="1200" dirty="0">
                <a:latin typeface="Arial" charset="0"/>
                <a:ea typeface="Arial Unicode MS" pitchFamily="34" charset="-128"/>
                <a:cs typeface="Arial Unicode MS" pitchFamily="34" charset="-128"/>
              </a:rPr>
              <a:t>We have concrete command classes </a:t>
            </a:r>
            <a:r>
              <a:rPr lang="en-US" sz="2000" kern="1200" dirty="0" err="1">
                <a:latin typeface="Arial" charset="0"/>
                <a:ea typeface="Arial Unicode MS" pitchFamily="34" charset="-128"/>
                <a:cs typeface="Arial Unicode MS" pitchFamily="34" charset="-128"/>
              </a:rPr>
              <a:t>BuyStock</a:t>
            </a:r>
            <a:r>
              <a:rPr lang="en-US" sz="2000" kern="1200" dirty="0">
                <a:latin typeface="Arial" charset="0"/>
                <a:ea typeface="Arial Unicode MS" pitchFamily="34" charset="-128"/>
                <a:cs typeface="Arial Unicode MS" pitchFamily="34" charset="-128"/>
              </a:rPr>
              <a:t> and </a:t>
            </a:r>
            <a:r>
              <a:rPr lang="en-US" sz="2000" kern="1200" dirty="0" err="1">
                <a:latin typeface="Arial" charset="0"/>
                <a:ea typeface="Arial Unicode MS" pitchFamily="34" charset="-128"/>
                <a:cs typeface="Arial Unicode MS" pitchFamily="34" charset="-128"/>
              </a:rPr>
              <a:t>SellStock</a:t>
            </a:r>
            <a:r>
              <a:rPr lang="en-US" sz="2000" kern="1200" dirty="0">
                <a:latin typeface="Arial" charset="0"/>
                <a:ea typeface="Arial Unicode MS" pitchFamily="34" charset="-128"/>
                <a:cs typeface="Arial Unicode MS" pitchFamily="34" charset="-128"/>
              </a:rPr>
              <a:t> implementing Order interface which will do actual command processing. A class Broker is created which acts as an invoker object. It can take and place orders. </a:t>
            </a:r>
          </a:p>
          <a:p>
            <a:pPr algn="just">
              <a:buChar char="•"/>
            </a:pPr>
            <a:endParaRPr lang="en-US" sz="2000" kern="1200" dirty="0">
              <a:latin typeface="Arial" charset="0"/>
              <a:ea typeface="Arial Unicode MS" pitchFamily="34" charset="-128"/>
              <a:cs typeface="Arial Unicode MS" pitchFamily="34" charset="-128"/>
            </a:endParaRPr>
          </a:p>
          <a:p>
            <a:pPr algn="just">
              <a:buChar char="•"/>
            </a:pPr>
            <a:r>
              <a:rPr lang="en-US" sz="2000" kern="1200" dirty="0">
                <a:latin typeface="Arial" charset="0"/>
                <a:ea typeface="Arial Unicode MS" pitchFamily="34" charset="-128"/>
                <a:cs typeface="Arial Unicode MS" pitchFamily="34" charset="-128"/>
              </a:rPr>
              <a:t>Broker object uses command pattern to identify which object will execute which command based on the type of command. </a:t>
            </a:r>
            <a:r>
              <a:rPr lang="en-US" sz="2000" kern="1200" dirty="0" err="1">
                <a:latin typeface="Arial" charset="0"/>
                <a:ea typeface="Arial Unicode MS" pitchFamily="34" charset="-128"/>
                <a:cs typeface="Arial Unicode MS" pitchFamily="34" charset="-128"/>
              </a:rPr>
              <a:t>CommandPatternDemo</a:t>
            </a:r>
            <a:r>
              <a:rPr lang="en-US" sz="2000" kern="1200" dirty="0">
                <a:latin typeface="Arial" charset="0"/>
                <a:ea typeface="Arial Unicode MS" pitchFamily="34" charset="-128"/>
                <a:cs typeface="Arial Unicode MS" pitchFamily="34" charset="-128"/>
              </a:rPr>
              <a:t>, our demo class, will use Broker class to demonstrate command pattern. </a:t>
            </a:r>
          </a:p>
        </p:txBody>
      </p:sp>
    </p:spTree>
    <p:extLst>
      <p:ext uri="{BB962C8B-B14F-4D97-AF65-F5344CB8AC3E}">
        <p14:creationId xmlns:p14="http://schemas.microsoft.com/office/powerpoint/2010/main" val="6951085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Command</a:t>
            </a:r>
            <a:r>
              <a:rPr lang="en-US" b="1" dirty="0"/>
              <a:t> Design Pattern</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279" y="1428750"/>
            <a:ext cx="6875812" cy="4494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55909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u="sng" dirty="0" err="1" smtClean="0"/>
              <a:t>Iterator</a:t>
            </a:r>
            <a:r>
              <a:rPr lang="en-US" sz="2400" b="1" u="sng" dirty="0" smtClean="0"/>
              <a:t> Design Pattern</a:t>
            </a:r>
            <a:endParaRPr lang="en-US" sz="2400" b="1" u="sng" dirty="0"/>
          </a:p>
        </p:txBody>
      </p:sp>
      <p:sp>
        <p:nvSpPr>
          <p:cNvPr id="4" name="Rectangle 3"/>
          <p:cNvSpPr/>
          <p:nvPr/>
        </p:nvSpPr>
        <p:spPr>
          <a:xfrm>
            <a:off x="368135" y="890652"/>
            <a:ext cx="8419605" cy="4724370"/>
          </a:xfrm>
          <a:prstGeom prst="rect">
            <a:avLst/>
          </a:prstGeom>
        </p:spPr>
        <p:txBody>
          <a:bodyPr wrap="square">
            <a:spAutoFit/>
          </a:bodyPr>
          <a:lstStyle/>
          <a:p>
            <a:r>
              <a:rPr lang="en-US" dirty="0" err="1" smtClean="0"/>
              <a:t>Iterator</a:t>
            </a:r>
            <a:r>
              <a:rPr lang="en-US" dirty="0" smtClean="0"/>
              <a:t> pattern is very commonly used design pattern in Java and </a:t>
            </a:r>
            <a:r>
              <a:rPr lang="en-US" dirty="0" err="1" smtClean="0"/>
              <a:t>.Net</a:t>
            </a:r>
            <a:r>
              <a:rPr lang="en-US" dirty="0" smtClean="0"/>
              <a:t> programming environment. This pattern is used to get a way to access the elements of a collection object in sequential manner without any need to know its underlying representation.</a:t>
            </a:r>
          </a:p>
          <a:p>
            <a:r>
              <a:rPr lang="en-US" dirty="0" err="1" smtClean="0"/>
              <a:t>Iterator</a:t>
            </a:r>
            <a:r>
              <a:rPr lang="en-US" dirty="0" smtClean="0"/>
              <a:t> pattern falls under behavioral pattern category.</a:t>
            </a:r>
          </a:p>
          <a:p>
            <a:endParaRPr lang="en-US" dirty="0" smtClean="0"/>
          </a:p>
          <a:p>
            <a:r>
              <a:rPr lang="en-US" dirty="0" smtClean="0"/>
              <a:t>We're going to create a </a:t>
            </a:r>
            <a:r>
              <a:rPr lang="en-US" i="1" dirty="0" smtClean="0"/>
              <a:t>Iterator</a:t>
            </a:r>
            <a:r>
              <a:rPr lang="en-US" dirty="0" smtClean="0"/>
              <a:t> interface which narrates navigation method and </a:t>
            </a:r>
            <a:r>
              <a:rPr lang="en-US" dirty="0" err="1" smtClean="0"/>
              <a:t>a</a:t>
            </a:r>
            <a:r>
              <a:rPr lang="en-US" i="1" dirty="0" err="1" smtClean="0"/>
              <a:t>Container</a:t>
            </a:r>
            <a:r>
              <a:rPr lang="en-US" dirty="0" smtClean="0"/>
              <a:t> interface </a:t>
            </a:r>
            <a:r>
              <a:rPr lang="en-US" smtClean="0"/>
              <a:t>which returns </a:t>
            </a:r>
            <a:r>
              <a:rPr lang="en-US" dirty="0" smtClean="0"/>
              <a:t>the iterator . Concrete classes implementing </a:t>
            </a:r>
            <a:r>
              <a:rPr lang="en-US" dirty="0" err="1" smtClean="0"/>
              <a:t>the</a:t>
            </a:r>
            <a:r>
              <a:rPr lang="en-US" i="1" dirty="0" err="1" smtClean="0"/>
              <a:t>Container</a:t>
            </a:r>
            <a:r>
              <a:rPr lang="en-US" dirty="0" smtClean="0"/>
              <a:t> interface will be responsible to implement </a:t>
            </a:r>
            <a:r>
              <a:rPr lang="en-US" i="1" dirty="0" err="1" smtClean="0"/>
              <a:t>Iterator</a:t>
            </a:r>
            <a:r>
              <a:rPr lang="en-US" dirty="0" smtClean="0"/>
              <a:t> interface and use it</a:t>
            </a:r>
          </a:p>
          <a:p>
            <a:r>
              <a:rPr lang="en-US" i="1" dirty="0" err="1" smtClean="0"/>
              <a:t>IteratorPatternDemo</a:t>
            </a:r>
            <a:r>
              <a:rPr lang="en-US" dirty="0" smtClean="0"/>
              <a:t>, our demo class will use </a:t>
            </a:r>
            <a:r>
              <a:rPr lang="en-US" i="1" dirty="0" err="1" smtClean="0"/>
              <a:t>NamesRepository</a:t>
            </a:r>
            <a:r>
              <a:rPr lang="en-US" dirty="0" smtClean="0"/>
              <a:t>, a concrete class implementation to print a </a:t>
            </a:r>
            <a:r>
              <a:rPr lang="en-US" i="1" dirty="0" smtClean="0"/>
              <a:t>Names</a:t>
            </a:r>
            <a:r>
              <a:rPr lang="en-US" dirty="0" smtClean="0"/>
              <a:t> stored as a collection in </a:t>
            </a:r>
            <a:r>
              <a:rPr lang="en-US" i="1" dirty="0" err="1" smtClean="0"/>
              <a:t>NamesRepository</a:t>
            </a:r>
            <a:r>
              <a:rPr lang="en-US" dirty="0" smtClean="0"/>
              <a:t>.</a:t>
            </a:r>
          </a:p>
          <a:p>
            <a:endParaRPr lang="en-US" dirty="0"/>
          </a:p>
        </p:txBody>
      </p:sp>
    </p:spTree>
    <p:extLst>
      <p:ext uri="{BB962C8B-B14F-4D97-AF65-F5344CB8AC3E}">
        <p14:creationId xmlns:p14="http://schemas.microsoft.com/office/powerpoint/2010/main" val="15046929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Iterator</a:t>
            </a:r>
            <a:r>
              <a:rPr lang="en-US" dirty="0" smtClean="0"/>
              <a:t> Design Pattern</a:t>
            </a:r>
            <a:endParaRPr lang="en-US" dirty="0"/>
          </a:p>
        </p:txBody>
      </p:sp>
      <p:pic>
        <p:nvPicPr>
          <p:cNvPr id="9218" name="Picture 2"/>
          <p:cNvPicPr>
            <a:picLocks noChangeAspect="1" noChangeArrowheads="1"/>
          </p:cNvPicPr>
          <p:nvPr/>
        </p:nvPicPr>
        <p:blipFill>
          <a:blip r:embed="rId2" cstate="print"/>
          <a:srcRect/>
          <a:stretch>
            <a:fillRect/>
          </a:stretch>
        </p:blipFill>
        <p:spPr bwMode="auto">
          <a:xfrm>
            <a:off x="617517" y="938151"/>
            <a:ext cx="8182099" cy="5201392"/>
          </a:xfrm>
          <a:prstGeom prst="rect">
            <a:avLst/>
          </a:prstGeom>
          <a:noFill/>
          <a:ln w="9525">
            <a:noFill/>
            <a:miter lim="800000"/>
            <a:headEnd/>
            <a:tailEnd/>
          </a:ln>
        </p:spPr>
      </p:pic>
    </p:spTree>
    <p:extLst>
      <p:ext uri="{BB962C8B-B14F-4D97-AF65-F5344CB8AC3E}">
        <p14:creationId xmlns:p14="http://schemas.microsoft.com/office/powerpoint/2010/main" val="5116700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u="sng" dirty="0" smtClean="0"/>
              <a:t>State Design Pattern</a:t>
            </a:r>
            <a:endParaRPr lang="en-US" sz="2400" b="1" u="sng" dirty="0"/>
          </a:p>
        </p:txBody>
      </p:sp>
      <p:sp>
        <p:nvSpPr>
          <p:cNvPr id="3" name="Content Placeholder 2"/>
          <p:cNvSpPr>
            <a:spLocks noGrp="1"/>
          </p:cNvSpPr>
          <p:nvPr>
            <p:ph idx="1"/>
          </p:nvPr>
        </p:nvSpPr>
        <p:spPr/>
        <p:txBody>
          <a:bodyPr/>
          <a:lstStyle/>
          <a:p>
            <a:pPr>
              <a:buFont typeface="Arial" pitchFamily="34" charset="0"/>
              <a:buChar char="•"/>
            </a:pPr>
            <a:r>
              <a:rPr lang="en-US" sz="2000" kern="1200" dirty="0" smtClean="0">
                <a:latin typeface="Arial" charset="0"/>
                <a:ea typeface="Arial Unicode MS" pitchFamily="34" charset="-128"/>
                <a:cs typeface="Arial Unicode MS" pitchFamily="34" charset="-128"/>
              </a:rPr>
              <a:t>In State pattern a class behavior changes based on its state. This type of design pattern comes under behavior pattern.</a:t>
            </a:r>
          </a:p>
          <a:p>
            <a:pPr>
              <a:buFont typeface="Arial" pitchFamily="34" charset="0"/>
              <a:buChar char="•"/>
            </a:pPr>
            <a:endParaRPr lang="en-US" sz="2000" kern="1200" dirty="0" smtClean="0">
              <a:latin typeface="Arial" charset="0"/>
              <a:ea typeface="Arial Unicode MS" pitchFamily="34" charset="-128"/>
              <a:cs typeface="Arial Unicode MS" pitchFamily="34" charset="-128"/>
            </a:endParaRPr>
          </a:p>
          <a:p>
            <a:pPr>
              <a:buFont typeface="Arial" pitchFamily="34" charset="0"/>
              <a:buChar char="•"/>
            </a:pPr>
            <a:r>
              <a:rPr lang="en-US" sz="2000" kern="1200" dirty="0" smtClean="0">
                <a:latin typeface="Arial" charset="0"/>
                <a:ea typeface="Arial Unicode MS" pitchFamily="34" charset="-128"/>
                <a:cs typeface="Arial Unicode MS" pitchFamily="34" charset="-128"/>
              </a:rPr>
              <a:t>In State pattern, we create objects which represent various states and a context object whose behavior varies as its state object changes.</a:t>
            </a:r>
          </a:p>
          <a:p>
            <a:endParaRPr lang="en-US" sz="2000" kern="1200" dirty="0" smtClean="0">
              <a:latin typeface="Arial" charset="0"/>
              <a:ea typeface="Arial Unicode MS" pitchFamily="34" charset="-128"/>
              <a:cs typeface="Arial Unicode MS" pitchFamily="34" charset="-128"/>
            </a:endParaRPr>
          </a:p>
          <a:p>
            <a:pPr>
              <a:buFont typeface="Arial" pitchFamily="34" charset="0"/>
              <a:buChar char="•"/>
            </a:pPr>
            <a:r>
              <a:rPr lang="en-US" sz="2000" kern="1200" dirty="0" smtClean="0">
                <a:latin typeface="Arial" charset="0"/>
                <a:ea typeface="Arial Unicode MS" pitchFamily="34" charset="-128"/>
                <a:cs typeface="Arial Unicode MS" pitchFamily="34" charset="-128"/>
              </a:rPr>
              <a:t>We are going to create a State interface defining an action and concrete state classes implementing the State interface. Context is a class which carries a State.</a:t>
            </a:r>
          </a:p>
          <a:p>
            <a:pPr>
              <a:buFont typeface="Arial" pitchFamily="34" charset="0"/>
              <a:buChar char="•"/>
            </a:pPr>
            <a:endParaRPr lang="en-US" sz="2000" kern="1200" dirty="0" smtClean="0">
              <a:latin typeface="Arial" charset="0"/>
              <a:ea typeface="Arial Unicode MS" pitchFamily="34" charset="-128"/>
              <a:cs typeface="Arial Unicode MS" pitchFamily="34" charset="-128"/>
            </a:endParaRPr>
          </a:p>
          <a:p>
            <a:pPr>
              <a:buFont typeface="Arial" pitchFamily="34" charset="0"/>
              <a:buChar char="•"/>
            </a:pPr>
            <a:r>
              <a:rPr lang="en-US" sz="2000" kern="1200" dirty="0" err="1" smtClean="0">
                <a:latin typeface="Arial" charset="0"/>
                <a:ea typeface="Arial Unicode MS" pitchFamily="34" charset="-128"/>
                <a:cs typeface="Arial Unicode MS" pitchFamily="34" charset="-128"/>
              </a:rPr>
              <a:t>StatePatternDemo</a:t>
            </a:r>
            <a:r>
              <a:rPr lang="en-US" sz="2000" kern="1200" dirty="0" smtClean="0">
                <a:latin typeface="Arial" charset="0"/>
                <a:ea typeface="Arial Unicode MS" pitchFamily="34" charset="-128"/>
                <a:cs typeface="Arial Unicode MS" pitchFamily="34" charset="-128"/>
              </a:rPr>
              <a:t>, our demo class, will use Context and state objects to demonstrate change in Context behavior based on type of state it is in.</a:t>
            </a:r>
          </a:p>
          <a:p>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Design Pattern</a:t>
            </a:r>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807522" y="1116281"/>
            <a:ext cx="7920842" cy="49520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u="sng" dirty="0" smtClean="0"/>
              <a:t>Mediator Design Pattern</a:t>
            </a:r>
            <a:endParaRPr lang="en-US" sz="2400" b="1" u="sng" dirty="0"/>
          </a:p>
        </p:txBody>
      </p:sp>
      <p:sp>
        <p:nvSpPr>
          <p:cNvPr id="3" name="Content Placeholder 2"/>
          <p:cNvSpPr>
            <a:spLocks noGrp="1"/>
          </p:cNvSpPr>
          <p:nvPr>
            <p:ph idx="1"/>
          </p:nvPr>
        </p:nvSpPr>
        <p:spPr/>
        <p:txBody>
          <a:bodyPr/>
          <a:lstStyle/>
          <a:p>
            <a:pPr>
              <a:buFont typeface="Arial" pitchFamily="34" charset="0"/>
              <a:buChar char="•"/>
            </a:pPr>
            <a:r>
              <a:rPr lang="en-US" sz="2000" dirty="0"/>
              <a:t>Mediator pattern is used to reduce communication complexity between multiple objects or classes </a:t>
            </a:r>
            <a:r>
              <a:rPr lang="en-US" sz="2000" kern="1200" dirty="0" smtClean="0">
                <a:latin typeface="Arial" charset="0"/>
                <a:ea typeface="Arial Unicode MS" pitchFamily="34" charset="-128"/>
                <a:cs typeface="Arial Unicode MS" pitchFamily="34" charset="-128"/>
              </a:rPr>
              <a:t>.</a:t>
            </a:r>
          </a:p>
          <a:p>
            <a:pPr>
              <a:buFont typeface="Arial" pitchFamily="34" charset="0"/>
              <a:buChar char="•"/>
            </a:pPr>
            <a:endParaRPr lang="en-US" sz="2000" kern="1200" dirty="0" smtClean="0">
              <a:latin typeface="Arial" charset="0"/>
              <a:ea typeface="Arial Unicode MS" pitchFamily="34" charset="-128"/>
              <a:cs typeface="Arial Unicode MS" pitchFamily="34" charset="-128"/>
            </a:endParaRPr>
          </a:p>
          <a:p>
            <a:pPr>
              <a:buFont typeface="Arial" pitchFamily="34" charset="0"/>
              <a:buChar char="•"/>
            </a:pPr>
            <a:r>
              <a:rPr lang="en-US" sz="2000" dirty="0"/>
              <a:t>This pattern provides a mediator class which normally handles all the communications between different classes and supports easy maintenance of the code by loose </a:t>
            </a:r>
            <a:r>
              <a:rPr lang="en-US" sz="2000" dirty="0" smtClean="0"/>
              <a:t>coupling. </a:t>
            </a:r>
          </a:p>
          <a:p>
            <a:pPr>
              <a:buFont typeface="Arial" pitchFamily="34" charset="0"/>
              <a:buChar char="•"/>
            </a:pPr>
            <a:endParaRPr lang="en-US" sz="2000" kern="1200" dirty="0" smtClean="0">
              <a:latin typeface="Arial" charset="0"/>
              <a:ea typeface="Arial Unicode MS" pitchFamily="34" charset="-128"/>
              <a:cs typeface="Arial Unicode MS" pitchFamily="34" charset="-128"/>
            </a:endParaRPr>
          </a:p>
          <a:p>
            <a:pPr>
              <a:buFont typeface="Arial" pitchFamily="34" charset="0"/>
              <a:buChar char="•"/>
            </a:pPr>
            <a:r>
              <a:rPr lang="en-US" sz="2000" kern="1200" dirty="0" smtClean="0">
                <a:latin typeface="Arial" charset="0"/>
                <a:ea typeface="Arial Unicode MS" pitchFamily="34" charset="-128"/>
                <a:cs typeface="Arial Unicode MS" pitchFamily="34" charset="-128"/>
              </a:rPr>
              <a:t>We are going to demonstrate </a:t>
            </a:r>
            <a:r>
              <a:rPr lang="en-US" sz="2000" dirty="0"/>
              <a:t>mediator pattern by example of a chat room where multiple users can send message to chat room and it is the responsibility of chat room to show the messages to all </a:t>
            </a:r>
            <a:r>
              <a:rPr lang="en-US" sz="2000" dirty="0" smtClean="0"/>
              <a:t>users.</a:t>
            </a:r>
          </a:p>
          <a:p>
            <a:pPr>
              <a:buFont typeface="Arial" pitchFamily="34" charset="0"/>
              <a:buChar char="•"/>
            </a:pPr>
            <a:r>
              <a:rPr lang="en-US" sz="2000" dirty="0"/>
              <a:t>User objects will use </a:t>
            </a:r>
            <a:r>
              <a:rPr lang="en-US" sz="2000" dirty="0" err="1"/>
              <a:t>ChatRoom</a:t>
            </a:r>
            <a:r>
              <a:rPr lang="en-US" sz="2000" dirty="0"/>
              <a:t> method to share their messages. </a:t>
            </a:r>
            <a:endParaRPr lang="en-US" sz="2000" kern="1200" dirty="0" smtClean="0">
              <a:latin typeface="Arial" charset="0"/>
              <a:ea typeface="Arial Unicode MS" pitchFamily="34" charset="-128"/>
              <a:cs typeface="Arial Unicode MS" pitchFamily="34" charset="-128"/>
            </a:endParaRPr>
          </a:p>
          <a:p>
            <a:pPr>
              <a:buFont typeface="Arial" pitchFamily="34" charset="0"/>
              <a:buChar char="•"/>
            </a:pPr>
            <a:endParaRPr lang="en-US" sz="2000" dirty="0" smtClean="0"/>
          </a:p>
          <a:p>
            <a:pPr>
              <a:buFont typeface="Arial" pitchFamily="34" charset="0"/>
              <a:buChar char="•"/>
            </a:pPr>
            <a:r>
              <a:rPr lang="en-US" sz="2000" dirty="0" err="1" smtClean="0"/>
              <a:t>MediatorPatternDemo</a:t>
            </a:r>
            <a:r>
              <a:rPr lang="en-US" sz="2000" dirty="0"/>
              <a:t>, our demo class, will use User objects to show communication between them. </a:t>
            </a:r>
            <a:endParaRPr lang="en-US" dirty="0"/>
          </a:p>
        </p:txBody>
      </p:sp>
    </p:spTree>
    <p:extLst>
      <p:ext uri="{BB962C8B-B14F-4D97-AF65-F5344CB8AC3E}">
        <p14:creationId xmlns:p14="http://schemas.microsoft.com/office/powerpoint/2010/main" val="8047728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Design </a:t>
            </a:r>
            <a:r>
              <a:rPr lang="en-US" dirty="0"/>
              <a:t>P</a:t>
            </a:r>
            <a:r>
              <a:rPr lang="en-US" dirty="0" smtClean="0"/>
              <a:t>atterns</a:t>
            </a:r>
          </a:p>
        </p:txBody>
      </p:sp>
      <p:sp>
        <p:nvSpPr>
          <p:cNvPr id="3" name="Content Placeholder 2"/>
          <p:cNvSpPr>
            <a:spLocks noGrp="1"/>
          </p:cNvSpPr>
          <p:nvPr>
            <p:ph idx="1"/>
          </p:nvPr>
        </p:nvSpPr>
        <p:spPr/>
        <p:txBody>
          <a:bodyPr/>
          <a:lstStyle/>
          <a:p>
            <a:r>
              <a:rPr lang="en-US" dirty="0" smtClean="0"/>
              <a:t> </a:t>
            </a:r>
          </a:p>
          <a:p>
            <a:endParaRPr lang="en-US" dirty="0"/>
          </a:p>
        </p:txBody>
      </p:sp>
      <p:pic>
        <p:nvPicPr>
          <p:cNvPr id="4099" name="Picture 3"/>
          <p:cNvPicPr>
            <a:picLocks noChangeAspect="1" noChangeArrowheads="1"/>
          </p:cNvPicPr>
          <p:nvPr/>
        </p:nvPicPr>
        <p:blipFill>
          <a:blip r:embed="rId2" cstate="print"/>
          <a:srcRect/>
          <a:stretch>
            <a:fillRect/>
          </a:stretch>
        </p:blipFill>
        <p:spPr bwMode="auto">
          <a:xfrm>
            <a:off x="457201" y="966517"/>
            <a:ext cx="8281851" cy="5133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Mediator Design Pattern</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784" y="1733797"/>
            <a:ext cx="5980216" cy="2338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09766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u="sng" dirty="0" err="1" smtClean="0"/>
              <a:t>Momento</a:t>
            </a:r>
            <a:r>
              <a:rPr lang="en-US" sz="2400" b="1" u="sng" dirty="0" smtClean="0"/>
              <a:t> Design Pattern</a:t>
            </a:r>
            <a:endParaRPr lang="en-US" sz="2400" b="1" u="sng" dirty="0"/>
          </a:p>
        </p:txBody>
      </p:sp>
      <p:sp>
        <p:nvSpPr>
          <p:cNvPr id="3" name="Content Placeholder 2"/>
          <p:cNvSpPr>
            <a:spLocks noGrp="1"/>
          </p:cNvSpPr>
          <p:nvPr>
            <p:ph idx="1"/>
          </p:nvPr>
        </p:nvSpPr>
        <p:spPr/>
        <p:txBody>
          <a:bodyPr/>
          <a:lstStyle/>
          <a:p>
            <a:pPr algn="just">
              <a:buFont typeface="Arial" pitchFamily="34" charset="0"/>
              <a:buChar char="•"/>
            </a:pPr>
            <a:r>
              <a:rPr lang="en-US" sz="2000" dirty="0"/>
              <a:t>Memento pattern is used to restore state of an object to a previous state. </a:t>
            </a:r>
            <a:endParaRPr lang="en-US" sz="2000" kern="1200" dirty="0" smtClean="0">
              <a:latin typeface="Arial" charset="0"/>
              <a:ea typeface="Arial Unicode MS" pitchFamily="34" charset="-128"/>
              <a:cs typeface="Arial Unicode MS" pitchFamily="34" charset="-128"/>
            </a:endParaRPr>
          </a:p>
          <a:p>
            <a:pPr algn="just">
              <a:buFont typeface="Arial" pitchFamily="34" charset="0"/>
              <a:buChar char="•"/>
            </a:pPr>
            <a:endParaRPr lang="en-US" sz="2000" dirty="0"/>
          </a:p>
          <a:p>
            <a:pPr algn="just">
              <a:buFont typeface="Arial" pitchFamily="34" charset="0"/>
              <a:buChar char="•"/>
            </a:pPr>
            <a:r>
              <a:rPr lang="en-US" sz="2000" dirty="0"/>
              <a:t>Memento pattern uses three actor classes. </a:t>
            </a:r>
            <a:endParaRPr lang="en-US" sz="2000" dirty="0" smtClean="0"/>
          </a:p>
          <a:p>
            <a:pPr algn="just">
              <a:buFont typeface="Arial" pitchFamily="34" charset="0"/>
              <a:buChar char="•"/>
            </a:pPr>
            <a:endParaRPr lang="en-US" sz="2000" dirty="0"/>
          </a:p>
          <a:p>
            <a:pPr algn="just">
              <a:buFont typeface="Arial" pitchFamily="34" charset="0"/>
              <a:buChar char="•"/>
            </a:pPr>
            <a:r>
              <a:rPr lang="en-US" sz="2000" dirty="0"/>
              <a:t>Memento contains state of an object to be restored. Originator creates and stores states in Memento objects and Caretaker object is </a:t>
            </a:r>
            <a:r>
              <a:rPr lang="en-US" sz="2000" dirty="0" smtClean="0"/>
              <a:t>responsible </a:t>
            </a:r>
            <a:r>
              <a:rPr lang="en-US" sz="2000" dirty="0"/>
              <a:t>to restore object state from Memento </a:t>
            </a:r>
            <a:endParaRPr lang="en-US" sz="2000" dirty="0" smtClean="0"/>
          </a:p>
          <a:p>
            <a:pPr algn="just">
              <a:buFont typeface="Arial" pitchFamily="34" charset="0"/>
              <a:buChar char="•"/>
            </a:pPr>
            <a:endParaRPr lang="en-US" sz="2000" dirty="0"/>
          </a:p>
          <a:p>
            <a:pPr algn="just">
              <a:buFont typeface="Arial" pitchFamily="34" charset="0"/>
              <a:buChar char="•"/>
            </a:pPr>
            <a:r>
              <a:rPr lang="en-US" sz="2000" dirty="0" err="1"/>
              <a:t>MementoPatternDemo</a:t>
            </a:r>
            <a:r>
              <a:rPr lang="en-US" sz="2000" dirty="0"/>
              <a:t>, our demo class, will use </a:t>
            </a:r>
            <a:r>
              <a:rPr lang="en-US" sz="2000" dirty="0" err="1"/>
              <a:t>CareTaker</a:t>
            </a:r>
            <a:r>
              <a:rPr lang="en-US" sz="2000" dirty="0"/>
              <a:t> and Originator objects to show restoration of object states. </a:t>
            </a:r>
          </a:p>
        </p:txBody>
      </p:sp>
    </p:spTree>
    <p:extLst>
      <p:ext uri="{BB962C8B-B14F-4D97-AF65-F5344CB8AC3E}">
        <p14:creationId xmlns:p14="http://schemas.microsoft.com/office/powerpoint/2010/main" val="136106895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Momento</a:t>
            </a:r>
            <a:r>
              <a:rPr lang="en-US" dirty="0" smtClean="0"/>
              <a:t> Design Pattern</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644" y="1714500"/>
            <a:ext cx="7944592" cy="4166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91383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u="sng" dirty="0" smtClean="0"/>
              <a:t>Observer Design Pattern</a:t>
            </a:r>
            <a:endParaRPr lang="en-US" sz="2400" b="1" u="sng" dirty="0"/>
          </a:p>
        </p:txBody>
      </p:sp>
      <p:sp>
        <p:nvSpPr>
          <p:cNvPr id="3" name="Content Placeholder 2"/>
          <p:cNvSpPr>
            <a:spLocks noGrp="1"/>
          </p:cNvSpPr>
          <p:nvPr>
            <p:ph idx="1"/>
          </p:nvPr>
        </p:nvSpPr>
        <p:spPr/>
        <p:txBody>
          <a:bodyPr/>
          <a:lstStyle/>
          <a:p>
            <a:pPr algn="just">
              <a:buFont typeface="Arial" pitchFamily="34" charset="0"/>
              <a:buChar char="•"/>
            </a:pPr>
            <a:r>
              <a:rPr lang="en-US" sz="2000" dirty="0"/>
              <a:t>Observer pattern is used when there is one-to-many relationship between objects such as if one object is modified, its dependent objects are to be notified automatically. </a:t>
            </a:r>
            <a:r>
              <a:rPr lang="en-US" sz="2000" dirty="0" smtClean="0"/>
              <a:t> </a:t>
            </a:r>
            <a:endParaRPr lang="en-US" sz="2000" kern="1200" dirty="0" smtClean="0">
              <a:latin typeface="Arial" charset="0"/>
              <a:ea typeface="Arial Unicode MS" pitchFamily="34" charset="-128"/>
              <a:cs typeface="Arial Unicode MS" pitchFamily="34" charset="-128"/>
            </a:endParaRPr>
          </a:p>
          <a:p>
            <a:pPr algn="just">
              <a:buFont typeface="Arial" pitchFamily="34" charset="0"/>
              <a:buChar char="•"/>
            </a:pPr>
            <a:endParaRPr lang="en-US" sz="2000" dirty="0"/>
          </a:p>
          <a:p>
            <a:pPr algn="just">
              <a:buFont typeface="Arial" pitchFamily="34" charset="0"/>
              <a:buChar char="•"/>
            </a:pPr>
            <a:r>
              <a:rPr lang="en-US" sz="2000" dirty="0"/>
              <a:t>Observer pattern uses three actor classes. Subject, Observer and Client. </a:t>
            </a:r>
            <a:r>
              <a:rPr lang="en-US" sz="2000" dirty="0" smtClean="0"/>
              <a:t> </a:t>
            </a:r>
          </a:p>
          <a:p>
            <a:pPr algn="just">
              <a:buFont typeface="Arial" pitchFamily="34" charset="0"/>
              <a:buChar char="•"/>
            </a:pPr>
            <a:endParaRPr lang="en-US" sz="2000" dirty="0"/>
          </a:p>
          <a:p>
            <a:pPr algn="just">
              <a:buFont typeface="Arial" pitchFamily="34" charset="0"/>
              <a:buChar char="•"/>
            </a:pPr>
            <a:r>
              <a:rPr lang="en-US" sz="2000" dirty="0"/>
              <a:t>Subject is an object having methods to attach and </a:t>
            </a:r>
            <a:r>
              <a:rPr lang="en-US" sz="2000" b="1" dirty="0"/>
              <a:t>detach</a:t>
            </a:r>
            <a:r>
              <a:rPr lang="en-US" sz="2000" dirty="0"/>
              <a:t> observers to a client </a:t>
            </a:r>
            <a:r>
              <a:rPr lang="en-US" sz="2000" dirty="0" smtClean="0"/>
              <a:t>object.</a:t>
            </a:r>
          </a:p>
          <a:p>
            <a:pPr algn="just">
              <a:buFont typeface="Arial" pitchFamily="34" charset="0"/>
              <a:buChar char="•"/>
            </a:pPr>
            <a:endParaRPr lang="en-US" sz="2000" dirty="0" smtClean="0"/>
          </a:p>
          <a:p>
            <a:pPr algn="just">
              <a:buFont typeface="Arial" pitchFamily="34" charset="0"/>
              <a:buChar char="•"/>
            </a:pPr>
            <a:r>
              <a:rPr lang="en-US" sz="2000" dirty="0" err="1"/>
              <a:t>ObserverPatternDemo</a:t>
            </a:r>
            <a:r>
              <a:rPr lang="en-US" sz="2000" dirty="0"/>
              <a:t>, our demo class, will use Subject and concrete class object to show observer pattern in action. </a:t>
            </a:r>
            <a:r>
              <a:rPr lang="en-US" sz="2000" dirty="0" smtClean="0"/>
              <a:t>. </a:t>
            </a:r>
            <a:endParaRPr lang="en-US" sz="2000" dirty="0"/>
          </a:p>
        </p:txBody>
      </p:sp>
    </p:spTree>
    <p:extLst>
      <p:ext uri="{BB962C8B-B14F-4D97-AF65-F5344CB8AC3E}">
        <p14:creationId xmlns:p14="http://schemas.microsoft.com/office/powerpoint/2010/main" val="10663181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Observer Design Pattern</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1" y="1235035"/>
            <a:ext cx="7683334" cy="4968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005138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u="sng" dirty="0" smtClean="0"/>
              <a:t>Strategy Design Pattern</a:t>
            </a:r>
            <a:endParaRPr lang="en-US" sz="2400" b="1" u="sng" dirty="0"/>
          </a:p>
        </p:txBody>
      </p:sp>
      <p:sp>
        <p:nvSpPr>
          <p:cNvPr id="3" name="Content Placeholder 2"/>
          <p:cNvSpPr>
            <a:spLocks noGrp="1"/>
          </p:cNvSpPr>
          <p:nvPr>
            <p:ph idx="1"/>
          </p:nvPr>
        </p:nvSpPr>
        <p:spPr/>
        <p:txBody>
          <a:bodyPr/>
          <a:lstStyle/>
          <a:p>
            <a:pPr algn="just">
              <a:buFont typeface="Arial" pitchFamily="34" charset="0"/>
              <a:buChar char="•"/>
            </a:pPr>
            <a:r>
              <a:rPr lang="en-US" sz="2000" dirty="0"/>
              <a:t>In Strategy pattern, a class behavior or its algorithm can be changed at run time. </a:t>
            </a:r>
            <a:r>
              <a:rPr lang="en-US" sz="2000" dirty="0" smtClean="0"/>
              <a:t>  </a:t>
            </a:r>
            <a:endParaRPr lang="en-US" sz="2000" dirty="0"/>
          </a:p>
          <a:p>
            <a:pPr algn="just">
              <a:buFont typeface="Arial" pitchFamily="34" charset="0"/>
              <a:buChar char="•"/>
            </a:pPr>
            <a:r>
              <a:rPr lang="en-US" sz="2000" dirty="0"/>
              <a:t>In Strategy pattern, we create objects which represent various strategies and a context object whose behavior varies as per its strategy object. </a:t>
            </a:r>
            <a:r>
              <a:rPr lang="en-US" sz="2000" dirty="0" smtClean="0"/>
              <a:t>  </a:t>
            </a:r>
          </a:p>
          <a:p>
            <a:pPr algn="just">
              <a:buFont typeface="Arial" pitchFamily="34" charset="0"/>
              <a:buChar char="•"/>
            </a:pPr>
            <a:r>
              <a:rPr lang="en-US" sz="2000" dirty="0"/>
              <a:t>The strategy object changes the executing algorithm of the context object </a:t>
            </a:r>
            <a:r>
              <a:rPr lang="en-US" sz="2000" dirty="0" smtClean="0"/>
              <a:t>.</a:t>
            </a:r>
            <a:endParaRPr lang="en-US" sz="2000" dirty="0"/>
          </a:p>
          <a:p>
            <a:pPr algn="just">
              <a:buFont typeface="Arial" pitchFamily="34" charset="0"/>
              <a:buChar char="•"/>
            </a:pPr>
            <a:r>
              <a:rPr lang="en-US" sz="2000" dirty="0"/>
              <a:t>C</a:t>
            </a:r>
            <a:r>
              <a:rPr lang="en-US" sz="2000" dirty="0" smtClean="0"/>
              <a:t>reate </a:t>
            </a:r>
            <a:r>
              <a:rPr lang="en-US" sz="2000" dirty="0"/>
              <a:t>a Strategy interface defining an action and concrete strategy classes implementing the Strategy interface. Context is a class which uses a Strategy. </a:t>
            </a:r>
            <a:endParaRPr lang="en-US" sz="2000" dirty="0" smtClean="0"/>
          </a:p>
          <a:p>
            <a:pPr algn="just">
              <a:buFont typeface="Arial" pitchFamily="34" charset="0"/>
              <a:buChar char="•"/>
            </a:pPr>
            <a:r>
              <a:rPr lang="en-US" sz="2000" dirty="0" err="1"/>
              <a:t>StrategyPatternDemo</a:t>
            </a:r>
            <a:r>
              <a:rPr lang="en-US" sz="2000" dirty="0"/>
              <a:t>, our demo class, will use Context and strategy objects to demonstrate change in Context </a:t>
            </a:r>
            <a:r>
              <a:rPr lang="en-US" sz="2000" dirty="0" err="1"/>
              <a:t>behaviour</a:t>
            </a:r>
            <a:r>
              <a:rPr lang="en-US" sz="2000" dirty="0"/>
              <a:t> based on strategy it deploys or uses </a:t>
            </a:r>
          </a:p>
        </p:txBody>
      </p:sp>
    </p:spTree>
    <p:extLst>
      <p:ext uri="{BB962C8B-B14F-4D97-AF65-F5344CB8AC3E}">
        <p14:creationId xmlns:p14="http://schemas.microsoft.com/office/powerpoint/2010/main" val="24233708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Strategy Design Pattern</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011" y="1235034"/>
            <a:ext cx="7980218" cy="4365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35957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t>Template Design Pattern</a:t>
            </a:r>
            <a:endParaRPr lang="en-US" sz="2400" b="1" dirty="0"/>
          </a:p>
        </p:txBody>
      </p:sp>
      <p:sp>
        <p:nvSpPr>
          <p:cNvPr id="3" name="Content Placeholder 2"/>
          <p:cNvSpPr>
            <a:spLocks noGrp="1"/>
          </p:cNvSpPr>
          <p:nvPr>
            <p:ph idx="1"/>
          </p:nvPr>
        </p:nvSpPr>
        <p:spPr>
          <a:xfrm>
            <a:off x="457200" y="990600"/>
            <a:ext cx="8330540" cy="5243945"/>
          </a:xfrm>
        </p:spPr>
        <p:txBody>
          <a:bodyPr/>
          <a:lstStyle/>
          <a:p>
            <a:pPr algn="just">
              <a:buFont typeface="Arial" pitchFamily="34" charset="0"/>
              <a:buChar char="•"/>
            </a:pPr>
            <a:r>
              <a:rPr lang="en-US" sz="2000" dirty="0"/>
              <a:t>In Template pattern, an abstract class defines way(s)/template(s) to execute its methods. </a:t>
            </a:r>
            <a:r>
              <a:rPr lang="en-US" sz="2000" dirty="0" smtClean="0"/>
              <a:t>  </a:t>
            </a:r>
          </a:p>
          <a:p>
            <a:pPr algn="just">
              <a:buFont typeface="Arial" pitchFamily="34" charset="0"/>
              <a:buChar char="•"/>
            </a:pPr>
            <a:endParaRPr lang="en-US" sz="2000" dirty="0" smtClean="0"/>
          </a:p>
          <a:p>
            <a:pPr algn="just">
              <a:buFont typeface="Arial" pitchFamily="34" charset="0"/>
              <a:buChar char="•"/>
            </a:pPr>
            <a:r>
              <a:rPr lang="en-US" sz="2000" dirty="0" smtClean="0"/>
              <a:t>Its </a:t>
            </a:r>
            <a:r>
              <a:rPr lang="en-US" sz="2000" dirty="0"/>
              <a:t>subclasses can override the method implementation as per need but the invocation is to be in the same way as defined by an abstract class. </a:t>
            </a:r>
          </a:p>
          <a:p>
            <a:pPr marL="0" indent="0" algn="just"/>
            <a:endParaRPr lang="en-US" sz="2000" dirty="0" smtClean="0"/>
          </a:p>
          <a:p>
            <a:pPr algn="just">
              <a:buFont typeface="Arial" pitchFamily="34" charset="0"/>
              <a:buChar char="•"/>
            </a:pPr>
            <a:r>
              <a:rPr lang="en-US" sz="2000" dirty="0"/>
              <a:t>C</a:t>
            </a:r>
            <a:r>
              <a:rPr lang="en-US" sz="2000" dirty="0" smtClean="0"/>
              <a:t>reate </a:t>
            </a:r>
            <a:r>
              <a:rPr lang="en-US" sz="2000" dirty="0"/>
              <a:t>a Game abstract class defining operations with a template method set to be final so that it cannot be overridden </a:t>
            </a:r>
            <a:r>
              <a:rPr lang="en-US" sz="2000" dirty="0" smtClean="0"/>
              <a:t>.</a:t>
            </a:r>
          </a:p>
          <a:p>
            <a:pPr algn="just">
              <a:buFont typeface="Arial" pitchFamily="34" charset="0"/>
              <a:buChar char="•"/>
            </a:pPr>
            <a:endParaRPr lang="en-US" sz="2000" dirty="0"/>
          </a:p>
          <a:p>
            <a:pPr algn="just">
              <a:buFont typeface="Arial" pitchFamily="34" charset="0"/>
              <a:buChar char="•"/>
            </a:pPr>
            <a:r>
              <a:rPr lang="en-US" sz="2000" dirty="0"/>
              <a:t>Cricket and Football are concrete classes that extend Game and override its methods </a:t>
            </a:r>
            <a:r>
              <a:rPr lang="en-US" sz="2000" dirty="0" smtClean="0"/>
              <a:t>. </a:t>
            </a:r>
          </a:p>
          <a:p>
            <a:pPr algn="just">
              <a:buFont typeface="Arial" pitchFamily="34" charset="0"/>
              <a:buChar char="•"/>
            </a:pPr>
            <a:endParaRPr lang="en-US" sz="2000" dirty="0" smtClean="0"/>
          </a:p>
          <a:p>
            <a:pPr algn="just">
              <a:buFont typeface="Arial" pitchFamily="34" charset="0"/>
              <a:buChar char="•"/>
            </a:pPr>
            <a:r>
              <a:rPr lang="en-US" sz="2000" dirty="0" err="1"/>
              <a:t>TemplatePatternDemo</a:t>
            </a:r>
            <a:r>
              <a:rPr lang="en-US" sz="2000" dirty="0"/>
              <a:t>, our demo class, will use Game to demonstrate use of template pattern </a:t>
            </a:r>
            <a:r>
              <a:rPr lang="en-US" sz="2000" dirty="0" smtClean="0"/>
              <a:t>.</a:t>
            </a:r>
            <a:endParaRPr lang="en-US" sz="2000" dirty="0"/>
          </a:p>
        </p:txBody>
      </p:sp>
    </p:spTree>
    <p:extLst>
      <p:ext uri="{BB962C8B-B14F-4D97-AF65-F5344CB8AC3E}">
        <p14:creationId xmlns:p14="http://schemas.microsoft.com/office/powerpoint/2010/main" val="24686218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Design Pattern</a:t>
            </a:r>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018" y="1199409"/>
            <a:ext cx="7920841" cy="5093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44041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u="sng" dirty="0" smtClean="0"/>
              <a:t>Visitor Design Pattern</a:t>
            </a:r>
            <a:endParaRPr lang="en-US" sz="2400" b="1" u="sng" dirty="0"/>
          </a:p>
        </p:txBody>
      </p:sp>
      <p:sp>
        <p:nvSpPr>
          <p:cNvPr id="3" name="Content Placeholder 2"/>
          <p:cNvSpPr>
            <a:spLocks noGrp="1"/>
          </p:cNvSpPr>
          <p:nvPr>
            <p:ph idx="1"/>
          </p:nvPr>
        </p:nvSpPr>
        <p:spPr>
          <a:xfrm>
            <a:off x="457200" y="990600"/>
            <a:ext cx="8330540" cy="5243945"/>
          </a:xfrm>
        </p:spPr>
        <p:txBody>
          <a:bodyPr/>
          <a:lstStyle/>
          <a:p>
            <a:pPr algn="just">
              <a:buFont typeface="Arial" pitchFamily="34" charset="0"/>
              <a:buChar char="•"/>
            </a:pPr>
            <a:r>
              <a:rPr lang="en-US" sz="2000" dirty="0"/>
              <a:t>Visitor pattern actually does is create an external class that uses data in the other </a:t>
            </a:r>
            <a:r>
              <a:rPr lang="en-US" sz="2000" dirty="0" smtClean="0"/>
              <a:t>classes.</a:t>
            </a:r>
          </a:p>
          <a:p>
            <a:pPr algn="just">
              <a:buFont typeface="Arial" pitchFamily="34" charset="0"/>
              <a:buChar char="•"/>
            </a:pPr>
            <a:r>
              <a:rPr lang="en-US" sz="2000" dirty="0"/>
              <a:t>If you need to perform operations across a </a:t>
            </a:r>
            <a:r>
              <a:rPr lang="en-US" sz="2000" dirty="0" err="1"/>
              <a:t>dispate</a:t>
            </a:r>
            <a:r>
              <a:rPr lang="en-US" sz="2000" dirty="0"/>
              <a:t> set of objects, Visitor might be the pattern for you. </a:t>
            </a:r>
            <a:endParaRPr lang="en-US" sz="2000" dirty="0" smtClean="0"/>
          </a:p>
          <a:p>
            <a:pPr algn="just">
              <a:buFont typeface="Arial" pitchFamily="34" charset="0"/>
              <a:buChar char="•"/>
            </a:pPr>
            <a:r>
              <a:rPr lang="en-US" sz="2000" dirty="0" smtClean="0"/>
              <a:t>In </a:t>
            </a:r>
            <a:r>
              <a:rPr lang="en-US" sz="2000" dirty="0"/>
              <a:t>Visitor pattern, we use a visitor class which changes the executing algorithm of an element class. </a:t>
            </a:r>
            <a:r>
              <a:rPr lang="en-US" sz="2000" dirty="0" smtClean="0"/>
              <a:t>   </a:t>
            </a:r>
          </a:p>
          <a:p>
            <a:pPr algn="just">
              <a:buFont typeface="Arial" pitchFamily="34" charset="0"/>
              <a:buChar char="•"/>
            </a:pPr>
            <a:r>
              <a:rPr lang="en-US" sz="2000" dirty="0"/>
              <a:t>By this way, execution algorithm of element can vary as and when visitor varies. </a:t>
            </a:r>
            <a:r>
              <a:rPr lang="en-US" sz="2000" dirty="0" smtClean="0"/>
              <a:t> </a:t>
            </a:r>
          </a:p>
          <a:p>
            <a:pPr algn="just">
              <a:buFont typeface="Arial" pitchFamily="34" charset="0"/>
              <a:buChar char="•"/>
            </a:pPr>
            <a:r>
              <a:rPr lang="en-US" sz="2000" dirty="0"/>
              <a:t>As per the pattern, element object has to accept the visitor object so that visitor object handles the operation on the element object </a:t>
            </a:r>
            <a:r>
              <a:rPr lang="en-US" sz="2000" dirty="0" smtClean="0"/>
              <a:t> .</a:t>
            </a:r>
            <a:endParaRPr lang="en-US" sz="2000" dirty="0"/>
          </a:p>
          <a:p>
            <a:pPr algn="just">
              <a:buFont typeface="Arial" pitchFamily="34" charset="0"/>
              <a:buChar char="•"/>
            </a:pPr>
            <a:r>
              <a:rPr lang="en-US" sz="2000" dirty="0" smtClean="0"/>
              <a:t>Create </a:t>
            </a:r>
            <a:r>
              <a:rPr lang="en-US" sz="2000" dirty="0"/>
              <a:t>a </a:t>
            </a:r>
            <a:r>
              <a:rPr lang="en-US" sz="2000" dirty="0" err="1"/>
              <a:t>ComputerPart</a:t>
            </a:r>
            <a:r>
              <a:rPr lang="en-US" sz="2000" dirty="0"/>
              <a:t> interface defining accept operation. Keyboard, Mouse, Monitor, and Computer are concrete classes implementing </a:t>
            </a:r>
            <a:r>
              <a:rPr lang="en-US" sz="2000" dirty="0" err="1"/>
              <a:t>ComputerPart</a:t>
            </a:r>
            <a:r>
              <a:rPr lang="en-US" sz="2000" dirty="0"/>
              <a:t> interface </a:t>
            </a:r>
            <a:r>
              <a:rPr lang="en-US" sz="2000" dirty="0" smtClean="0"/>
              <a:t>. </a:t>
            </a:r>
          </a:p>
          <a:p>
            <a:pPr algn="just">
              <a:buFont typeface="Arial" pitchFamily="34" charset="0"/>
              <a:buChar char="•"/>
            </a:pPr>
            <a:r>
              <a:rPr lang="en-US" sz="2000" dirty="0" smtClean="0"/>
              <a:t>Another </a:t>
            </a:r>
            <a:r>
              <a:rPr lang="en-US" sz="2000" dirty="0"/>
              <a:t>interface </a:t>
            </a:r>
            <a:r>
              <a:rPr lang="en-US" sz="2000" dirty="0" err="1"/>
              <a:t>ComputerPartVisitor</a:t>
            </a:r>
            <a:r>
              <a:rPr lang="en-US" sz="2000" dirty="0"/>
              <a:t> which will define a visitor class operations. Computer uses concrete visitor to do corresponding action. </a:t>
            </a:r>
            <a:endParaRPr lang="en-US" sz="2000" dirty="0" smtClean="0"/>
          </a:p>
          <a:p>
            <a:pPr algn="just">
              <a:buFont typeface="Arial" pitchFamily="34" charset="0"/>
              <a:buChar char="•"/>
            </a:pPr>
            <a:r>
              <a:rPr lang="en-US" sz="2000" dirty="0" err="1"/>
              <a:t>VisitorPatternDemo</a:t>
            </a:r>
            <a:r>
              <a:rPr lang="en-US" sz="2000" dirty="0"/>
              <a:t>, our demo class, will use Computer and </a:t>
            </a:r>
            <a:r>
              <a:rPr lang="en-US" sz="2000" dirty="0" err="1"/>
              <a:t>ComputerPartVisitor</a:t>
            </a:r>
            <a:r>
              <a:rPr lang="en-US" sz="2000" dirty="0"/>
              <a:t> classes to demonstrate use of visitor pattern </a:t>
            </a:r>
            <a:r>
              <a:rPr lang="en-US" sz="2000" dirty="0" smtClean="0"/>
              <a:t>.</a:t>
            </a:r>
            <a:endParaRPr lang="en-US" sz="2000" dirty="0"/>
          </a:p>
        </p:txBody>
      </p:sp>
    </p:spTree>
    <p:extLst>
      <p:ext uri="{BB962C8B-B14F-4D97-AF65-F5344CB8AC3E}">
        <p14:creationId xmlns:p14="http://schemas.microsoft.com/office/powerpoint/2010/main" val="21441684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Design </a:t>
            </a:r>
            <a:r>
              <a:rPr lang="en-US" dirty="0"/>
              <a:t>P</a:t>
            </a:r>
            <a:r>
              <a:rPr lang="en-US" dirty="0" smtClean="0"/>
              <a:t>atterns</a:t>
            </a:r>
          </a:p>
        </p:txBody>
      </p:sp>
      <p:sp>
        <p:nvSpPr>
          <p:cNvPr id="3" name="Content Placeholder 2"/>
          <p:cNvSpPr>
            <a:spLocks noGrp="1"/>
          </p:cNvSpPr>
          <p:nvPr>
            <p:ph idx="1"/>
          </p:nvPr>
        </p:nvSpPr>
        <p:spPr/>
        <p:txBody>
          <a:bodyPr/>
          <a:lstStyle/>
          <a:p>
            <a:r>
              <a:rPr lang="en-US" dirty="0" smtClean="0"/>
              <a:t> </a:t>
            </a:r>
            <a:endParaRPr lang="en-US" dirty="0"/>
          </a:p>
        </p:txBody>
      </p:sp>
      <p:sp>
        <p:nvSpPr>
          <p:cNvPr id="5" name="Rectangle 4"/>
          <p:cNvSpPr/>
          <p:nvPr/>
        </p:nvSpPr>
        <p:spPr>
          <a:xfrm>
            <a:off x="483325" y="953590"/>
            <a:ext cx="8242663" cy="3805657"/>
          </a:xfrm>
          <a:prstGeom prst="rect">
            <a:avLst/>
          </a:prstGeom>
        </p:spPr>
        <p:txBody>
          <a:bodyPr wrap="square">
            <a:spAutoFit/>
          </a:bodyPr>
          <a:lstStyle/>
          <a:p>
            <a:pPr algn="just">
              <a:buFont typeface="Arial" pitchFamily="34" charset="0"/>
              <a:buChar char="•"/>
            </a:pPr>
            <a:r>
              <a:rPr lang="en-US" b="1" dirty="0" smtClean="0"/>
              <a:t>Creational design patterns</a:t>
            </a:r>
            <a:r>
              <a:rPr lang="en-US" dirty="0" smtClean="0"/>
              <a:t> </a:t>
            </a:r>
            <a:r>
              <a:rPr lang="en-US" sz="1800" dirty="0" smtClean="0"/>
              <a:t>provide </a:t>
            </a:r>
            <a:r>
              <a:rPr lang="en-US" sz="1800" dirty="0"/>
              <a:t>solution to instantiate a object in the best possible way for specific situations</a:t>
            </a:r>
            <a:r>
              <a:rPr lang="en-US" sz="1800" dirty="0" smtClean="0"/>
              <a:t>. (5design Patterns)</a:t>
            </a:r>
          </a:p>
          <a:p>
            <a:pPr algn="just">
              <a:buFont typeface="Arial" pitchFamily="34" charset="0"/>
              <a:buChar char="•"/>
            </a:pPr>
            <a:endParaRPr lang="en-US" dirty="0" smtClean="0"/>
          </a:p>
          <a:p>
            <a:pPr algn="just"/>
            <a:r>
              <a:rPr lang="en-US" b="1" dirty="0"/>
              <a:t>Structural </a:t>
            </a:r>
            <a:r>
              <a:rPr lang="en-US" b="1" dirty="0" smtClean="0"/>
              <a:t>design patterns </a:t>
            </a:r>
            <a:r>
              <a:rPr lang="en-US" dirty="0" smtClean="0"/>
              <a:t>provide </a:t>
            </a:r>
            <a:r>
              <a:rPr lang="en-US" dirty="0"/>
              <a:t>different ways to create a class structure, for example using inheritance and composition to create a large object from small </a:t>
            </a:r>
            <a:r>
              <a:rPr lang="en-US" dirty="0" smtClean="0"/>
              <a:t>objects (7 Design Patterns).</a:t>
            </a:r>
          </a:p>
          <a:p>
            <a:pPr algn="just"/>
            <a:endParaRPr lang="en-US" dirty="0" smtClean="0"/>
          </a:p>
          <a:p>
            <a:pPr algn="just"/>
            <a:r>
              <a:rPr lang="en-US" b="1" dirty="0" smtClean="0"/>
              <a:t>Behavioral design patterns</a:t>
            </a:r>
            <a:r>
              <a:rPr lang="en-US" dirty="0" smtClean="0"/>
              <a:t> </a:t>
            </a:r>
            <a:r>
              <a:rPr lang="en-US" sz="1800" dirty="0" smtClean="0"/>
              <a:t>provide </a:t>
            </a:r>
            <a:r>
              <a:rPr lang="en-US" sz="1800" dirty="0"/>
              <a:t>solution for the better interaction between objects and how to provide lose coupling and flexibility to extend easily</a:t>
            </a:r>
            <a:r>
              <a:rPr lang="en-US" sz="1800" dirty="0" smtClean="0"/>
              <a:t>. (11 Design Patterns)</a:t>
            </a:r>
          </a:p>
          <a:p>
            <a:pPr algn="just"/>
            <a:r>
              <a:rPr lang="en-US" sz="1800" b="1" dirty="0" smtClean="0"/>
              <a:t>Advanced/Multiple </a:t>
            </a:r>
            <a:r>
              <a:rPr lang="en-US" sz="1800" b="1" dirty="0"/>
              <a:t>d</a:t>
            </a:r>
            <a:r>
              <a:rPr lang="en-US" sz="1800" b="1" dirty="0" smtClean="0"/>
              <a:t>esign patterns</a:t>
            </a:r>
            <a:endParaRPr lang="en-US" sz="1800" b="1"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Visitor Design Pattern</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519" y="1462088"/>
            <a:ext cx="7398328" cy="4459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112860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Visitor Pattern Can be Used in following Scenarios</a:t>
            </a:r>
            <a:endParaRPr lang="en-US" dirty="0"/>
          </a:p>
        </p:txBody>
      </p:sp>
      <p:sp>
        <p:nvSpPr>
          <p:cNvPr id="3" name="Content Placeholder 2"/>
          <p:cNvSpPr>
            <a:spLocks noGrp="1"/>
          </p:cNvSpPr>
          <p:nvPr>
            <p:ph idx="1"/>
          </p:nvPr>
        </p:nvSpPr>
        <p:spPr/>
        <p:txBody>
          <a:bodyPr/>
          <a:lstStyle/>
          <a:p>
            <a:pPr algn="just">
              <a:buFont typeface="Arial" pitchFamily="34" charset="0"/>
              <a:buChar char="•"/>
            </a:pPr>
            <a:r>
              <a:rPr lang="en-US" sz="2000" dirty="0"/>
              <a:t>The pattern should be used when you have distinct and unrelated </a:t>
            </a:r>
            <a:r>
              <a:rPr lang="en-US" sz="2000" dirty="0" smtClean="0"/>
              <a:t>operations </a:t>
            </a:r>
            <a:r>
              <a:rPr lang="en-US" sz="2000" dirty="0"/>
              <a:t>to perform across a structure of objects</a:t>
            </a:r>
            <a:r>
              <a:rPr lang="en-US" sz="2000" dirty="0" smtClean="0"/>
              <a:t>.</a:t>
            </a:r>
          </a:p>
          <a:p>
            <a:pPr algn="just">
              <a:buFont typeface="Arial" pitchFamily="34" charset="0"/>
              <a:buChar char="•"/>
            </a:pPr>
            <a:r>
              <a:rPr lang="en-US" sz="2000" dirty="0"/>
              <a:t>You may want to run operations against a set of objects with different interfaces.  </a:t>
            </a:r>
            <a:endParaRPr lang="en-US" sz="2000" dirty="0" smtClean="0"/>
          </a:p>
          <a:p>
            <a:pPr algn="just">
              <a:buFont typeface="Arial" pitchFamily="34" charset="0"/>
              <a:buChar char="•"/>
            </a:pPr>
            <a:r>
              <a:rPr lang="en-US" sz="2000" dirty="0" smtClean="0"/>
              <a:t>Visitors </a:t>
            </a:r>
            <a:r>
              <a:rPr lang="en-US" sz="2000" dirty="0"/>
              <a:t>are also valuable if you have to perform a number of unrelated operations across the classes</a:t>
            </a:r>
            <a:r>
              <a:rPr lang="en-US" sz="2000" dirty="0" smtClean="0"/>
              <a:t>.</a:t>
            </a:r>
          </a:p>
          <a:p>
            <a:pPr algn="just">
              <a:buFont typeface="Arial" pitchFamily="34" charset="0"/>
              <a:buChar char="•"/>
            </a:pPr>
            <a:r>
              <a:rPr lang="en-US" sz="2000" dirty="0"/>
              <a:t>The following example shows a simple implementation of the pattern in Java. The example we'll use here is a postage system. Our set of elements will be the items in our shopping cart. Postage will be determined using the type and the weight of each item, and of course depending on where the item is being shipped to. </a:t>
            </a:r>
            <a:endParaRPr lang="en-US" sz="2000" dirty="0" smtClean="0"/>
          </a:p>
          <a:p>
            <a:pPr algn="just">
              <a:buFont typeface="Arial" pitchFamily="34" charset="0"/>
              <a:buChar char="•"/>
            </a:pPr>
            <a:r>
              <a:rPr lang="en-US" sz="2000" dirty="0"/>
              <a:t>Let's create a </a:t>
            </a:r>
            <a:r>
              <a:rPr lang="en-US" sz="2000" dirty="0" err="1"/>
              <a:t>seperate</a:t>
            </a:r>
            <a:r>
              <a:rPr lang="en-US" sz="2000" dirty="0"/>
              <a:t> visitor for each postal region. This way, we can </a:t>
            </a:r>
            <a:r>
              <a:rPr lang="en-US" sz="2000" dirty="0" err="1"/>
              <a:t>seperate</a:t>
            </a:r>
            <a:r>
              <a:rPr lang="en-US" sz="2000" dirty="0"/>
              <a:t> the logic of calculating the total postage cost from the items themselves. This means that our individual elements don't need to know anything about the postal cost policy, and therefore, are nicely decoupled from that logic. </a:t>
            </a:r>
          </a:p>
        </p:txBody>
      </p:sp>
    </p:spTree>
    <p:extLst>
      <p:ext uri="{BB962C8B-B14F-4D97-AF65-F5344CB8AC3E}">
        <p14:creationId xmlns:p14="http://schemas.microsoft.com/office/powerpoint/2010/main" val="365359583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4"/>
          <p:cNvSpPr>
            <a:spLocks noGrp="1" noChangeArrowheads="1"/>
          </p:cNvSpPr>
          <p:nvPr>
            <p:ph type="ctrTitle"/>
          </p:nvPr>
        </p:nvSpPr>
        <p:spPr>
          <a:xfrm>
            <a:off x="1166469" y="2995958"/>
            <a:ext cx="6096000" cy="342900"/>
          </a:xfrm>
        </p:spPr>
        <p:txBody>
          <a:bodyPr/>
          <a:lstStyle/>
          <a:p>
            <a:pPr algn="ctr" eaLnBrk="1" hangingPunct="1"/>
            <a:r>
              <a:rPr lang="en-US" sz="2200" dirty="0" smtClean="0"/>
              <a:t>Thank You</a:t>
            </a:r>
          </a:p>
        </p:txBody>
      </p:sp>
    </p:spTree>
    <p:extLst>
      <p:ext uri="{BB962C8B-B14F-4D97-AF65-F5344CB8AC3E}">
        <p14:creationId xmlns:p14="http://schemas.microsoft.com/office/powerpoint/2010/main" val="267551306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rebuchet MS" pitchFamily="34" charset="0"/>
              </a:rPr>
              <a:t>OO Concepts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1009650"/>
            <a:ext cx="8267700" cy="483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rebuchet MS" pitchFamily="34" charset="0"/>
              </a:rPr>
              <a:t>OO Concepts</a:t>
            </a:r>
          </a:p>
        </p:txBody>
      </p:sp>
      <p:sp>
        <p:nvSpPr>
          <p:cNvPr id="3" name="Content Placeholder 2"/>
          <p:cNvSpPr>
            <a:spLocks noGrp="1"/>
          </p:cNvSpPr>
          <p:nvPr>
            <p:ph idx="1"/>
          </p:nvPr>
        </p:nvSpPr>
        <p:spPr>
          <a:xfrm>
            <a:off x="457200" y="990600"/>
            <a:ext cx="8228013" cy="5227320"/>
          </a:xfrm>
        </p:spPr>
        <p:txBody>
          <a:bodyPr/>
          <a:lstStyle/>
          <a:p>
            <a:r>
              <a:rPr lang="en-US" dirty="0" smtClean="0"/>
              <a:t> </a:t>
            </a:r>
          </a:p>
          <a:p>
            <a:pPr>
              <a:buChar char="•"/>
            </a:pPr>
            <a:r>
              <a:rPr lang="en-US" sz="1600" b="1" kern="1200" dirty="0" smtClean="0">
                <a:latin typeface="Arial" charset="0"/>
                <a:ea typeface="Arial Unicode MS" pitchFamily="34" charset="-128"/>
                <a:cs typeface="Arial Unicode MS" pitchFamily="34" charset="-128"/>
              </a:rPr>
              <a:t>Abstraction: </a:t>
            </a:r>
            <a:r>
              <a:rPr lang="en-US" sz="1600" dirty="0"/>
              <a:t>is hiding the information or providing only necessary details to the client.</a:t>
            </a:r>
            <a:r>
              <a:rPr lang="en-US" sz="1600" b="1" kern="1200" dirty="0" smtClean="0">
                <a:latin typeface="Arial" charset="0"/>
                <a:ea typeface="Arial Unicode MS" pitchFamily="34" charset="-128"/>
                <a:cs typeface="Arial Unicode MS" pitchFamily="34" charset="-128"/>
              </a:rPr>
              <a:t/>
            </a:r>
            <a:br>
              <a:rPr lang="en-US" sz="1600" b="1" kern="1200" dirty="0" smtClean="0">
                <a:latin typeface="Arial" charset="0"/>
                <a:ea typeface="Arial Unicode MS" pitchFamily="34" charset="-128"/>
                <a:cs typeface="Arial Unicode MS" pitchFamily="34" charset="-128"/>
              </a:rPr>
            </a:br>
            <a:endParaRPr lang="en-US" sz="1600" b="1" kern="1200" dirty="0" smtClean="0">
              <a:latin typeface="Arial" charset="0"/>
              <a:ea typeface="Arial Unicode MS" pitchFamily="34" charset="-128"/>
              <a:cs typeface="Arial Unicode MS" pitchFamily="34" charset="-128"/>
            </a:endParaRPr>
          </a:p>
          <a:p>
            <a:pPr>
              <a:buChar char="•"/>
            </a:pPr>
            <a:r>
              <a:rPr lang="en-US" sz="1600" b="1" kern="1200" dirty="0" smtClean="0">
                <a:latin typeface="Arial" charset="0"/>
                <a:ea typeface="Arial Unicode MS" pitchFamily="34" charset="-128"/>
                <a:cs typeface="Arial Unicode MS" pitchFamily="34" charset="-128"/>
              </a:rPr>
              <a:t>Encapsulation: </a:t>
            </a:r>
            <a:r>
              <a:rPr lang="en-US" sz="1600" dirty="0"/>
              <a:t>Wrapping up data member and method together into a single unit (i.e. Class) is called Encapsulation</a:t>
            </a:r>
            <a:r>
              <a:rPr lang="en-US" sz="1600" dirty="0" smtClean="0"/>
              <a:t>.</a:t>
            </a:r>
          </a:p>
          <a:p>
            <a:pPr marL="0" indent="0"/>
            <a:endParaRPr lang="en-US" sz="1600" b="1" kern="1200" dirty="0" smtClean="0">
              <a:latin typeface="Arial" charset="0"/>
              <a:ea typeface="Arial Unicode MS" pitchFamily="34" charset="-128"/>
              <a:cs typeface="Arial Unicode MS" pitchFamily="34" charset="-128"/>
            </a:endParaRPr>
          </a:p>
          <a:p>
            <a:pPr>
              <a:buChar char="•"/>
            </a:pPr>
            <a:r>
              <a:rPr lang="en-US" sz="1600" b="1" kern="1200" dirty="0" smtClean="0">
                <a:latin typeface="Arial" charset="0"/>
                <a:ea typeface="Arial Unicode MS" pitchFamily="34" charset="-128"/>
                <a:cs typeface="Arial Unicode MS" pitchFamily="34" charset="-128"/>
              </a:rPr>
              <a:t>Modularity: </a:t>
            </a:r>
            <a:r>
              <a:rPr lang="en-US" sz="1600" dirty="0"/>
              <a:t>Modularity is the property of a system that has been decomposed into a set of cohesive and loosely coupled </a:t>
            </a:r>
            <a:r>
              <a:rPr lang="en-US" sz="1600" dirty="0" smtClean="0"/>
              <a:t>modules.</a:t>
            </a:r>
            <a:endParaRPr lang="en-US" sz="1600" kern="1200" dirty="0" smtClean="0">
              <a:latin typeface="Arial" charset="0"/>
              <a:ea typeface="Arial Unicode MS" pitchFamily="34" charset="-128"/>
              <a:cs typeface="Arial Unicode MS" pitchFamily="34" charset="-128"/>
            </a:endParaRPr>
          </a:p>
          <a:p>
            <a:r>
              <a:rPr lang="en-US" sz="1600" dirty="0" smtClean="0"/>
              <a:t>      Dividing n number of modules in projects. Each module loosely coupled</a:t>
            </a:r>
          </a:p>
          <a:p>
            <a:r>
              <a:rPr lang="en-US" sz="1600" dirty="0" smtClean="0"/>
              <a:t>      and work each module independently. </a:t>
            </a:r>
          </a:p>
          <a:p>
            <a:endParaRPr lang="en-US" sz="1600" b="1" kern="1200" dirty="0" smtClean="0">
              <a:latin typeface="Arial" charset="0"/>
              <a:ea typeface="Arial Unicode MS" pitchFamily="34" charset="-128"/>
              <a:cs typeface="Arial Unicode MS" pitchFamily="34" charset="-128"/>
            </a:endParaRPr>
          </a:p>
          <a:p>
            <a:pPr>
              <a:buChar char="•"/>
            </a:pPr>
            <a:r>
              <a:rPr lang="en-US" sz="1600" b="1" kern="1200" dirty="0" smtClean="0">
                <a:latin typeface="Arial" charset="0"/>
                <a:ea typeface="Arial Unicode MS" pitchFamily="34" charset="-128"/>
                <a:cs typeface="Arial Unicode MS" pitchFamily="34" charset="-128"/>
              </a:rPr>
              <a:t>Hierarchy </a:t>
            </a:r>
            <a:r>
              <a:rPr lang="en-US" sz="1600" dirty="0" smtClean="0"/>
              <a:t> </a:t>
            </a:r>
            <a:r>
              <a:rPr lang="en-US" sz="1600" dirty="0"/>
              <a:t>is the ranking or ordering of </a:t>
            </a:r>
            <a:r>
              <a:rPr lang="en-US" sz="1600" dirty="0" smtClean="0"/>
              <a:t>abstraction. </a:t>
            </a:r>
            <a:r>
              <a:rPr lang="en-US" sz="1600" dirty="0"/>
              <a:t>Through hierarchy, a system can be made up of interrelated subsystems, which can have their own subsystems and so on until the smallest level components are reached. It uses the principle of “divide and conquer”. Hierarchy allows code reusability</a:t>
            </a:r>
            <a:endParaRPr lang="en-US" sz="1600" kern="1200" dirty="0" smtClean="0">
              <a:latin typeface="Arial" charset="0"/>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GSD Presentation Template">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0" tIns="0" rIns="0" bIns="0" numCol="1" anchor="t" anchorCtr="0" compatLnSpc="1">
        <a:prstTxWarp prst="textNoShape">
          <a:avLst/>
        </a:prstTxWarp>
      </a:bodyPr>
      <a:lstStyle>
        <a:defPPr marL="168275" marR="0" indent="-168275" algn="l" defTabSz="914400" rtl="0" eaLnBrk="1" fontAlgn="base" latinLnBrk="0" hangingPunct="1">
          <a:lnSpc>
            <a:spcPct val="95000"/>
          </a:lnSpc>
          <a:spcBef>
            <a:spcPct val="0"/>
          </a:spcBef>
          <a:spcAft>
            <a:spcPct val="35000"/>
          </a:spcAft>
          <a:buClr>
            <a:schemeClr val="accent1"/>
          </a:buClr>
          <a:buSzTx/>
          <a:buFontTx/>
          <a:buChar char="•"/>
          <a:tabLst/>
          <a:defRPr kumimoji="0" lang="en-US" sz="2000" b="0" i="0" u="none" strike="noStrike" cap="none" normalizeH="0" baseline="0" smtClean="0">
            <a:ln>
              <a:noFill/>
            </a:ln>
            <a:solidFill>
              <a:schemeClr val="tx1"/>
            </a:solidFill>
            <a:effectLst/>
            <a:latin typeface="Arial" charset="0"/>
            <a:ea typeface="Arial Unicode MS" pitchFamily="34" charset="-128"/>
            <a:cs typeface="Arial Unicode MS" pitchFamily="34"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0" tIns="0" rIns="0" bIns="0" numCol="1" anchor="t" anchorCtr="0" compatLnSpc="1">
        <a:prstTxWarp prst="textNoShape">
          <a:avLst/>
        </a:prstTxWarp>
      </a:bodyPr>
      <a:lstStyle>
        <a:defPPr marL="168275" marR="0" indent="-168275" algn="l" defTabSz="914400" rtl="0" eaLnBrk="1" fontAlgn="base" latinLnBrk="0" hangingPunct="1">
          <a:lnSpc>
            <a:spcPct val="95000"/>
          </a:lnSpc>
          <a:spcBef>
            <a:spcPct val="0"/>
          </a:spcBef>
          <a:spcAft>
            <a:spcPct val="35000"/>
          </a:spcAft>
          <a:buClr>
            <a:schemeClr val="accent1"/>
          </a:buClr>
          <a:buSzTx/>
          <a:buFontTx/>
          <a:buChar char="•"/>
          <a:tabLst/>
          <a:defRPr kumimoji="0" lang="en-US" sz="2000" b="0" i="0" u="none" strike="noStrike" cap="none" normalizeH="0" baseline="0" smtClean="0">
            <a:ln>
              <a:noFill/>
            </a:ln>
            <a:solidFill>
              <a:schemeClr val="tx1"/>
            </a:solidFill>
            <a:effectLst/>
            <a:latin typeface="Arial" charset="0"/>
            <a:ea typeface="Arial Unicode MS" pitchFamily="34" charset="-128"/>
            <a:cs typeface="Arial Unicode MS" pitchFamily="34" charset="-128"/>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
      <a:clrScheme name="Main 2">
        <a:dk1>
          <a:srgbClr val="53565A"/>
        </a:dk1>
        <a:lt1>
          <a:srgbClr val="FFFFFF"/>
        </a:lt1>
        <a:dk2>
          <a:srgbClr val="63666A"/>
        </a:dk2>
        <a:lt2>
          <a:srgbClr val="0D776E"/>
        </a:lt2>
        <a:accent1>
          <a:srgbClr val="D45D00"/>
        </a:accent1>
        <a:accent2>
          <a:srgbClr val="D19000"/>
        </a:accent2>
        <a:accent3>
          <a:srgbClr val="FFFFFF"/>
        </a:accent3>
        <a:accent4>
          <a:srgbClr val="46484C"/>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2_Section A">
  <a:themeElements>
    <a:clrScheme name="Section A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Section A">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Section A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6_Main">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7_Main">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8_Main">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4_Section A">
  <a:themeElements>
    <a:clrScheme name="Section A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Section A">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Section A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3_Section A">
  <a:themeElements>
    <a:clrScheme name="Section A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Section A">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Section A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SD Presentation Template">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0" tIns="0" rIns="0" bIns="0" numCol="1" anchor="t" anchorCtr="0" compatLnSpc="1">
        <a:prstTxWarp prst="textNoShape">
          <a:avLst/>
        </a:prstTxWarp>
      </a:bodyPr>
      <a:lstStyle>
        <a:defPPr marL="168275" marR="0" indent="-168275" algn="l" defTabSz="914400" rtl="0" eaLnBrk="1" fontAlgn="base" latinLnBrk="0" hangingPunct="1">
          <a:lnSpc>
            <a:spcPct val="95000"/>
          </a:lnSpc>
          <a:spcBef>
            <a:spcPct val="0"/>
          </a:spcBef>
          <a:spcAft>
            <a:spcPct val="35000"/>
          </a:spcAft>
          <a:buClr>
            <a:schemeClr val="accent1"/>
          </a:buClr>
          <a:buSzTx/>
          <a:buFontTx/>
          <a:buChar char="•"/>
          <a:tabLst/>
          <a:defRPr kumimoji="0" lang="en-US" sz="2000" b="0" i="0" u="none" strike="noStrike" cap="none" normalizeH="0" baseline="0" smtClean="0">
            <a:ln>
              <a:noFill/>
            </a:ln>
            <a:solidFill>
              <a:schemeClr val="tx1"/>
            </a:solidFill>
            <a:effectLst/>
            <a:latin typeface="Arial" charset="0"/>
            <a:ea typeface="Arial Unicode MS" pitchFamily="34" charset="-128"/>
            <a:cs typeface="Arial Unicode MS" pitchFamily="34"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0" tIns="0" rIns="0" bIns="0" numCol="1" anchor="t" anchorCtr="0" compatLnSpc="1">
        <a:prstTxWarp prst="textNoShape">
          <a:avLst/>
        </a:prstTxWarp>
      </a:bodyPr>
      <a:lstStyle>
        <a:defPPr marL="168275" marR="0" indent="-168275" algn="l" defTabSz="914400" rtl="0" eaLnBrk="1" fontAlgn="base" latinLnBrk="0" hangingPunct="1">
          <a:lnSpc>
            <a:spcPct val="95000"/>
          </a:lnSpc>
          <a:spcBef>
            <a:spcPct val="0"/>
          </a:spcBef>
          <a:spcAft>
            <a:spcPct val="35000"/>
          </a:spcAft>
          <a:buClr>
            <a:schemeClr val="accent1"/>
          </a:buClr>
          <a:buSzTx/>
          <a:buFontTx/>
          <a:buChar char="•"/>
          <a:tabLst/>
          <a:defRPr kumimoji="0" lang="en-US" sz="2000" b="0" i="0" u="none" strike="noStrike" cap="none" normalizeH="0" baseline="0" smtClean="0">
            <a:ln>
              <a:noFill/>
            </a:ln>
            <a:solidFill>
              <a:schemeClr val="tx1"/>
            </a:solidFill>
            <a:effectLst/>
            <a:latin typeface="Arial" charset="0"/>
            <a:ea typeface="Arial Unicode MS" pitchFamily="34" charset="-128"/>
            <a:cs typeface="Arial Unicode MS" pitchFamily="34" charset="-128"/>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
      <a:clrScheme name="Main 2">
        <a:dk1>
          <a:srgbClr val="53565A"/>
        </a:dk1>
        <a:lt1>
          <a:srgbClr val="FFFFFF"/>
        </a:lt1>
        <a:dk2>
          <a:srgbClr val="63666A"/>
        </a:dk2>
        <a:lt2>
          <a:srgbClr val="0D776E"/>
        </a:lt2>
        <a:accent1>
          <a:srgbClr val="D45D00"/>
        </a:accent1>
        <a:accent2>
          <a:srgbClr val="D19000"/>
        </a:accent2>
        <a:accent3>
          <a:srgbClr val="FFFFFF"/>
        </a:accent3>
        <a:accent4>
          <a:srgbClr val="46484C"/>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Main">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Main">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Main">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Main">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Main">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Main">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txDef>
      <a:spPr>
        <a:noFill/>
        <a:ln>
          <a:solidFill>
            <a:schemeClr val="accent4"/>
          </a:solidFill>
        </a:ln>
      </a:spPr>
      <a:bodyPr wrap="none" rtlCol="0">
        <a:spAutoFit/>
      </a:bodyPr>
      <a:lstStyle>
        <a:defPPr>
          <a:defRPr sz="900" dirty="0" smtClean="0">
            <a:solidFill>
              <a:srgbClr val="63666A"/>
            </a:solidFill>
          </a:defRPr>
        </a:defPPr>
      </a:lstStyle>
    </a:tx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Section B/Thank You">
  <a:themeElements>
    <a:clrScheme name="Section B/Thank You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Section B/Thank You">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Section B/Thank You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FCF415A2C8E545993E4579982EA6F5" ma:contentTypeVersion="0" ma:contentTypeDescription="Create a new document." ma:contentTypeScope="" ma:versionID="15d637700929301b3a0049c4ca670ee6">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311757-EF04-4F69-9678-BBBED5766E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9C1DFB89-4CAD-466A-8188-CD4FD2479BE6}">
  <ds:schemaRefs>
    <ds:schemaRef ds:uri="http://purl.org/dc/dcmitype/"/>
    <ds:schemaRef ds:uri="http://www.w3.org/XML/1998/namespace"/>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s>
</ds:datastoreItem>
</file>

<file path=customXml/itemProps3.xml><?xml version="1.0" encoding="utf-8"?>
<ds:datastoreItem xmlns:ds="http://schemas.openxmlformats.org/officeDocument/2006/customXml" ds:itemID="{24C0B7E6-2214-4CCA-B948-BE07326E32B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22815</TotalTime>
  <Words>3679</Words>
  <Application>Microsoft Office PowerPoint</Application>
  <PresentationFormat>On-screen Show (4:3)</PresentationFormat>
  <Paragraphs>393</Paragraphs>
  <Slides>72</Slides>
  <Notes>3</Notes>
  <HiddenSlides>0</HiddenSlides>
  <MMClips>0</MMClips>
  <ScaleCrop>false</ScaleCrop>
  <HeadingPairs>
    <vt:vector size="4" baseType="variant">
      <vt:variant>
        <vt:lpstr>Theme</vt:lpstr>
      </vt:variant>
      <vt:variant>
        <vt:i4>15</vt:i4>
      </vt:variant>
      <vt:variant>
        <vt:lpstr>Slide Titles</vt:lpstr>
      </vt:variant>
      <vt:variant>
        <vt:i4>72</vt:i4>
      </vt:variant>
    </vt:vector>
  </HeadingPairs>
  <TitlesOfParts>
    <vt:vector size="87" baseType="lpstr">
      <vt:lpstr>GSD Presentation Template</vt:lpstr>
      <vt:lpstr>1_GSD Presentation Template</vt:lpstr>
      <vt:lpstr>Main</vt:lpstr>
      <vt:lpstr>1_Main</vt:lpstr>
      <vt:lpstr>2_Main</vt:lpstr>
      <vt:lpstr>3_Main</vt:lpstr>
      <vt:lpstr>4_Main</vt:lpstr>
      <vt:lpstr>5_Main</vt:lpstr>
      <vt:lpstr>Section B/Thank You</vt:lpstr>
      <vt:lpstr>2_Section A</vt:lpstr>
      <vt:lpstr>6_Main</vt:lpstr>
      <vt:lpstr>7_Main</vt:lpstr>
      <vt:lpstr>8_Main</vt:lpstr>
      <vt:lpstr>4_Section A</vt:lpstr>
      <vt:lpstr>3_Section A</vt:lpstr>
      <vt:lpstr>                   JAVA Design Patterns        (Simhadri Sai Krishna)</vt:lpstr>
      <vt:lpstr>Agenda</vt:lpstr>
      <vt:lpstr>Introduction</vt:lpstr>
      <vt:lpstr>Introduction</vt:lpstr>
      <vt:lpstr>Benefits of  using Design Patterns</vt:lpstr>
      <vt:lpstr>Types of Design Patterns</vt:lpstr>
      <vt:lpstr>Types of Design Patterns</vt:lpstr>
      <vt:lpstr>OO Concepts</vt:lpstr>
      <vt:lpstr>OO Concepts</vt:lpstr>
      <vt:lpstr>OO Concepts</vt:lpstr>
      <vt:lpstr>PowerPoint Presentation</vt:lpstr>
      <vt:lpstr>Singleton Design Pattern</vt:lpstr>
      <vt:lpstr>Singleton Design Pattern</vt:lpstr>
      <vt:lpstr>Flyweight Design Pattern</vt:lpstr>
      <vt:lpstr>Flyweight Design Pattern</vt:lpstr>
      <vt:lpstr>Factory Design Pattern</vt:lpstr>
      <vt:lpstr>Factory Design Pattern</vt:lpstr>
      <vt:lpstr>      DATA ACCESS OBJECT PATTERN </vt:lpstr>
      <vt:lpstr>PowerPoint Presentation</vt:lpstr>
      <vt:lpstr>DATA TRANSFER OBJECT PATTERN</vt:lpstr>
      <vt:lpstr>PowerPoint Presentation</vt:lpstr>
      <vt:lpstr> MVC PATTERN   </vt:lpstr>
      <vt:lpstr>PowerPoint Presentation</vt:lpstr>
      <vt:lpstr> FRONT CONTROLLER PATTERN   </vt:lpstr>
      <vt:lpstr>PowerPoint Presentation</vt:lpstr>
      <vt:lpstr> BUSINESS DELEGATE PATTERN   </vt:lpstr>
      <vt:lpstr>PowerPoint Presentation</vt:lpstr>
      <vt:lpstr> Creational Design Patterns</vt:lpstr>
      <vt:lpstr>Abstract Factory Design Pattern</vt:lpstr>
      <vt:lpstr>Abstract Factory Design Pattern</vt:lpstr>
      <vt:lpstr>Abstract Factory Design Pattern</vt:lpstr>
      <vt:lpstr>Prototype Design Pattern</vt:lpstr>
      <vt:lpstr>Prototype Design Pattern</vt:lpstr>
      <vt:lpstr>Builder Design Pattern</vt:lpstr>
      <vt:lpstr>Builder Design Pattern</vt:lpstr>
      <vt:lpstr>Structural Design Patterns</vt:lpstr>
      <vt:lpstr>Adapter Design Pattern</vt:lpstr>
      <vt:lpstr>Adapter Design Pattern</vt:lpstr>
      <vt:lpstr>Bridge Design Pattern</vt:lpstr>
      <vt:lpstr>Bridge Design Pattern </vt:lpstr>
      <vt:lpstr>Composite Design Pattern</vt:lpstr>
      <vt:lpstr>Composite Design Pattern </vt:lpstr>
      <vt:lpstr>Decorator Design Pattern</vt:lpstr>
      <vt:lpstr>Decorator Design Pattern</vt:lpstr>
      <vt:lpstr>Façade Design Pattern</vt:lpstr>
      <vt:lpstr>Façade Design Pattern</vt:lpstr>
      <vt:lpstr>Proxy Design Pattern</vt:lpstr>
      <vt:lpstr>Proxy Design Pattern</vt:lpstr>
      <vt:lpstr>Behavioral Design Patterns</vt:lpstr>
      <vt:lpstr>Chain of Responsibility Design Pattern</vt:lpstr>
      <vt:lpstr>Chain of Responsibility Design Pattern</vt:lpstr>
      <vt:lpstr>Command Design Pattern</vt:lpstr>
      <vt:lpstr>Command Design Pattern</vt:lpstr>
      <vt:lpstr>Command Design Pattern</vt:lpstr>
      <vt:lpstr>Iterator Design Pattern</vt:lpstr>
      <vt:lpstr>Iterator Design Pattern</vt:lpstr>
      <vt:lpstr>State Design Pattern</vt:lpstr>
      <vt:lpstr>State Design Pattern</vt:lpstr>
      <vt:lpstr>Mediator Design Pattern</vt:lpstr>
      <vt:lpstr>Mediator Design Pattern</vt:lpstr>
      <vt:lpstr>Momento Design Pattern</vt:lpstr>
      <vt:lpstr>Momento Design Pattern</vt:lpstr>
      <vt:lpstr>Observer Design Pattern</vt:lpstr>
      <vt:lpstr>Observer Design Pattern</vt:lpstr>
      <vt:lpstr>Strategy Design Pattern</vt:lpstr>
      <vt:lpstr>Strategy Design Pattern</vt:lpstr>
      <vt:lpstr>Template Design Pattern</vt:lpstr>
      <vt:lpstr>Template Design Pattern</vt:lpstr>
      <vt:lpstr>Visitor Design Pattern</vt:lpstr>
      <vt:lpstr>Visitor Design Pattern</vt:lpstr>
      <vt:lpstr>Visitor Pattern Can be Used in following Scenarios</vt:lpstr>
      <vt:lpstr>Thank You</vt:lpstr>
    </vt:vector>
  </TitlesOfParts>
  <Company>UnitedHealth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CPMS Monthly Meeting</dc:title>
  <dc:creator>achopr2</dc:creator>
  <cp:lastModifiedBy>SIMHADRI SAI KRISHNA</cp:lastModifiedBy>
  <cp:revision>1121</cp:revision>
  <cp:lastPrinted>2011-02-25T23:07:52Z</cp:lastPrinted>
  <dcterms:created xsi:type="dcterms:W3CDTF">2012-06-22T09:06:58Z</dcterms:created>
  <dcterms:modified xsi:type="dcterms:W3CDTF">2018-03-22T09:49:13Z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0x0101007BFCF415A2C8E545993E4579982EA6F5</vt:lpwstr>
  </property>
</Properties>
</file>